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
  </p:notesMasterIdLst>
  <p:sldIdLst>
    <p:sldId id="258" r:id="rId2"/>
  </p:sldIdLst>
  <p:sldSz cx="30275213" cy="4280376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482" userDrawn="1">
          <p15:clr>
            <a:srgbClr val="A4A3A4"/>
          </p15:clr>
        </p15:guide>
        <p15:guide id="2" pos="953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D9EFF"/>
    <a:srgbClr val="33CCFF"/>
    <a:srgbClr val="5F5F5F"/>
    <a:srgbClr val="666633"/>
    <a:srgbClr val="0000FF"/>
    <a:srgbClr val="9966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7DF18680-E054-41AD-8BC1-D1AEF772440D}" styleName="中等深淺樣式 2 - 輔色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howGuides="1">
      <p:cViewPr>
        <p:scale>
          <a:sx n="25" d="100"/>
          <a:sy n="25" d="100"/>
        </p:scale>
        <p:origin x="1368" y="62"/>
      </p:cViewPr>
      <p:guideLst>
        <p:guide orient="horz" pos="13482"/>
        <p:guide pos="9536"/>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9BB50E0-3814-4486-BAD4-16781CF3D8F7}" type="datetimeFigureOut">
              <a:rPr lang="zh-TW" altLang="en-US" smtClean="0"/>
              <a:t>2021/9/2</a:t>
            </a:fld>
            <a:endParaRPr lang="zh-TW" altLang="en-US"/>
          </a:p>
        </p:txBody>
      </p:sp>
      <p:sp>
        <p:nvSpPr>
          <p:cNvPr id="4" name="投影片圖像版面配置區 3"/>
          <p:cNvSpPr>
            <a:spLocks noGrp="1" noRot="1" noChangeAspect="1"/>
          </p:cNvSpPr>
          <p:nvPr>
            <p:ph type="sldImg" idx="2"/>
          </p:nvPr>
        </p:nvSpPr>
        <p:spPr>
          <a:xfrm>
            <a:off x="2338388" y="1143000"/>
            <a:ext cx="2181225" cy="30861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DAFABFE-8D5F-4051-8A2E-2328D7E5812A}" type="slidenum">
              <a:rPr lang="zh-TW" altLang="en-US" smtClean="0"/>
              <a:t>‹#›</a:t>
            </a:fld>
            <a:endParaRPr lang="zh-TW" altLang="en-US"/>
          </a:p>
        </p:txBody>
      </p:sp>
    </p:spTree>
    <p:extLst>
      <p:ext uri="{BB962C8B-B14F-4D97-AF65-F5344CB8AC3E}">
        <p14:creationId xmlns:p14="http://schemas.microsoft.com/office/powerpoint/2010/main" val="8263726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0DAFABFE-8D5F-4051-8A2E-2328D7E5812A}" type="slidenum">
              <a:rPr lang="zh-TW" altLang="en-US" smtClean="0"/>
              <a:t>1</a:t>
            </a:fld>
            <a:endParaRPr lang="zh-TW" altLang="en-US"/>
          </a:p>
        </p:txBody>
      </p:sp>
    </p:spTree>
    <p:extLst>
      <p:ext uri="{BB962C8B-B14F-4D97-AF65-F5344CB8AC3E}">
        <p14:creationId xmlns:p14="http://schemas.microsoft.com/office/powerpoint/2010/main" val="25117239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Title 1"/>
          <p:cNvSpPr>
            <a:spLocks noGrp="1"/>
          </p:cNvSpPr>
          <p:nvPr>
            <p:ph type="ctrTitle"/>
          </p:nvPr>
        </p:nvSpPr>
        <p:spPr>
          <a:xfrm>
            <a:off x="2270641" y="7005156"/>
            <a:ext cx="25733931" cy="14902051"/>
          </a:xfrm>
        </p:spPr>
        <p:txBody>
          <a:bodyPr anchor="b"/>
          <a:lstStyle>
            <a:lvl1pPr algn="ctr">
              <a:defRPr sz="19865"/>
            </a:lvl1pPr>
          </a:lstStyle>
          <a:p>
            <a:r>
              <a:rPr lang="zh-TW" altLang="en-US" smtClean="0"/>
              <a:t>按一下以編輯母片標題樣式</a:t>
            </a:r>
            <a:endParaRPr lang="en-US" dirty="0"/>
          </a:p>
        </p:txBody>
      </p:sp>
      <p:sp>
        <p:nvSpPr>
          <p:cNvPr id="3" name="Subtitle 2"/>
          <p:cNvSpPr>
            <a:spLocks noGrp="1"/>
          </p:cNvSpPr>
          <p:nvPr>
            <p:ph type="subTitle" idx="1"/>
          </p:nvPr>
        </p:nvSpPr>
        <p:spPr>
          <a:xfrm>
            <a:off x="3784402" y="22481887"/>
            <a:ext cx="22706410" cy="10334331"/>
          </a:xfrm>
        </p:spPr>
        <p:txBody>
          <a:bodyPr/>
          <a:lstStyle>
            <a:lvl1pPr marL="0" indent="0" algn="ctr">
              <a:buNone/>
              <a:defRPr sz="7946"/>
            </a:lvl1pPr>
            <a:lvl2pPr marL="1513743" indent="0" algn="ctr">
              <a:buNone/>
              <a:defRPr sz="6622"/>
            </a:lvl2pPr>
            <a:lvl3pPr marL="3027487" indent="0" algn="ctr">
              <a:buNone/>
              <a:defRPr sz="5960"/>
            </a:lvl3pPr>
            <a:lvl4pPr marL="4541230" indent="0" algn="ctr">
              <a:buNone/>
              <a:defRPr sz="5297"/>
            </a:lvl4pPr>
            <a:lvl5pPr marL="6054974" indent="0" algn="ctr">
              <a:buNone/>
              <a:defRPr sz="5297"/>
            </a:lvl5pPr>
            <a:lvl6pPr marL="7568717" indent="0" algn="ctr">
              <a:buNone/>
              <a:defRPr sz="5297"/>
            </a:lvl6pPr>
            <a:lvl7pPr marL="9082461" indent="0" algn="ctr">
              <a:buNone/>
              <a:defRPr sz="5297"/>
            </a:lvl7pPr>
            <a:lvl8pPr marL="10596204" indent="0" algn="ctr">
              <a:buNone/>
              <a:defRPr sz="5297"/>
            </a:lvl8pPr>
            <a:lvl9pPr marL="12109948" indent="0" algn="ctr">
              <a:buNone/>
              <a:defRPr sz="5297"/>
            </a:lvl9pPr>
          </a:lstStyle>
          <a:p>
            <a:r>
              <a:rPr lang="zh-TW" altLang="en-US" smtClean="0"/>
              <a:t>按一下以編輯母片副標題樣式</a:t>
            </a:r>
            <a:endParaRPr lang="en-US" dirty="0"/>
          </a:p>
        </p:txBody>
      </p:sp>
      <p:sp>
        <p:nvSpPr>
          <p:cNvPr id="4" name="Date Placeholder 3"/>
          <p:cNvSpPr>
            <a:spLocks noGrp="1"/>
          </p:cNvSpPr>
          <p:nvPr>
            <p:ph type="dt" sz="half" idx="10"/>
          </p:nvPr>
        </p:nvSpPr>
        <p:spPr/>
        <p:txBody>
          <a:bodyPr/>
          <a:lstStyle/>
          <a:p>
            <a:fld id="{4AFA5F1C-C765-4EB3-B23F-3022E21201D8}" type="datetimeFigureOut">
              <a:rPr lang="zh-TW" altLang="en-US" smtClean="0"/>
              <a:t>2021/9/2</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CED09A25-3D47-41DD-BD81-2DCE29E7D01E}" type="slidenum">
              <a:rPr lang="zh-TW" altLang="en-US" smtClean="0"/>
              <a:t>‹#›</a:t>
            </a:fld>
            <a:endParaRPr lang="zh-TW" altLang="en-US"/>
          </a:p>
        </p:txBody>
      </p:sp>
    </p:spTree>
    <p:extLst>
      <p:ext uri="{BB962C8B-B14F-4D97-AF65-F5344CB8AC3E}">
        <p14:creationId xmlns:p14="http://schemas.microsoft.com/office/powerpoint/2010/main" val="15493015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Vertical Text Placeholder 2"/>
          <p:cNvSpPr>
            <a:spLocks noGrp="1"/>
          </p:cNvSpPr>
          <p:nvPr>
            <p:ph type="body" orient="vert" idx="1"/>
          </p:nvPr>
        </p:nvSpPr>
        <p:spPr/>
        <p:txBody>
          <a:bodyPr vert="eaVert"/>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4AFA5F1C-C765-4EB3-B23F-3022E21201D8}" type="datetimeFigureOut">
              <a:rPr lang="zh-TW" altLang="en-US" smtClean="0"/>
              <a:t>2021/9/2</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CED09A25-3D47-41DD-BD81-2DCE29E7D01E}" type="slidenum">
              <a:rPr lang="zh-TW" altLang="en-US" smtClean="0"/>
              <a:t>‹#›</a:t>
            </a:fld>
            <a:endParaRPr lang="zh-TW" altLang="en-US"/>
          </a:p>
        </p:txBody>
      </p:sp>
    </p:spTree>
    <p:extLst>
      <p:ext uri="{BB962C8B-B14F-4D97-AF65-F5344CB8AC3E}">
        <p14:creationId xmlns:p14="http://schemas.microsoft.com/office/powerpoint/2010/main" val="5121416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665701" y="2278904"/>
            <a:ext cx="6528093" cy="36274211"/>
          </a:xfrm>
        </p:spPr>
        <p:txBody>
          <a:bodyPr vert="eaVert"/>
          <a:lstStyle/>
          <a:p>
            <a:r>
              <a:rPr lang="zh-TW" altLang="en-US" smtClean="0"/>
              <a:t>按一下以編輯母片標題樣式</a:t>
            </a:r>
            <a:endParaRPr lang="en-US" dirty="0"/>
          </a:p>
        </p:txBody>
      </p:sp>
      <p:sp>
        <p:nvSpPr>
          <p:cNvPr id="3" name="Vertical Text Placeholder 2"/>
          <p:cNvSpPr>
            <a:spLocks noGrp="1"/>
          </p:cNvSpPr>
          <p:nvPr>
            <p:ph type="body" orient="vert" idx="1"/>
          </p:nvPr>
        </p:nvSpPr>
        <p:spPr>
          <a:xfrm>
            <a:off x="2081423" y="2278904"/>
            <a:ext cx="19205838" cy="36274211"/>
          </a:xfrm>
        </p:spPr>
        <p:txBody>
          <a:bodyPr vert="eaVert"/>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4AFA5F1C-C765-4EB3-B23F-3022E21201D8}" type="datetimeFigureOut">
              <a:rPr lang="zh-TW" altLang="en-US" smtClean="0"/>
              <a:t>2021/9/2</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CED09A25-3D47-41DD-BD81-2DCE29E7D01E}" type="slidenum">
              <a:rPr lang="zh-TW" altLang="en-US" smtClean="0"/>
              <a:t>‹#›</a:t>
            </a:fld>
            <a:endParaRPr lang="zh-TW" altLang="en-US"/>
          </a:p>
        </p:txBody>
      </p:sp>
    </p:spTree>
    <p:extLst>
      <p:ext uri="{BB962C8B-B14F-4D97-AF65-F5344CB8AC3E}">
        <p14:creationId xmlns:p14="http://schemas.microsoft.com/office/powerpoint/2010/main" val="25120263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Content Placeholder 2"/>
          <p:cNvSpPr>
            <a:spLocks noGrp="1"/>
          </p:cNvSpPr>
          <p:nvPr>
            <p:ph idx="1"/>
          </p:nvPr>
        </p:nvSpPr>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4AFA5F1C-C765-4EB3-B23F-3022E21201D8}" type="datetimeFigureOut">
              <a:rPr lang="zh-TW" altLang="en-US" smtClean="0"/>
              <a:t>2021/9/2</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CED09A25-3D47-41DD-BD81-2DCE29E7D01E}" type="slidenum">
              <a:rPr lang="zh-TW" altLang="en-US" smtClean="0"/>
              <a:t>‹#›</a:t>
            </a:fld>
            <a:endParaRPr lang="zh-TW" altLang="en-US"/>
          </a:p>
        </p:txBody>
      </p:sp>
    </p:spTree>
    <p:extLst>
      <p:ext uri="{BB962C8B-B14F-4D97-AF65-F5344CB8AC3E}">
        <p14:creationId xmlns:p14="http://schemas.microsoft.com/office/powerpoint/2010/main" val="1477594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2065654" y="10671229"/>
            <a:ext cx="26112371" cy="17805173"/>
          </a:xfrm>
        </p:spPr>
        <p:txBody>
          <a:bodyPr anchor="b"/>
          <a:lstStyle>
            <a:lvl1pPr>
              <a:defRPr sz="19865"/>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2065654" y="28644846"/>
            <a:ext cx="26112371" cy="9363320"/>
          </a:xfrm>
        </p:spPr>
        <p:txBody>
          <a:bodyPr/>
          <a:lstStyle>
            <a:lvl1pPr marL="0" indent="0">
              <a:buNone/>
              <a:defRPr sz="7946">
                <a:solidFill>
                  <a:schemeClr val="tx1"/>
                </a:solidFill>
              </a:defRPr>
            </a:lvl1pPr>
            <a:lvl2pPr marL="1513743" indent="0">
              <a:buNone/>
              <a:defRPr sz="6622">
                <a:solidFill>
                  <a:schemeClr val="tx1">
                    <a:tint val="75000"/>
                  </a:schemeClr>
                </a:solidFill>
              </a:defRPr>
            </a:lvl2pPr>
            <a:lvl3pPr marL="3027487" indent="0">
              <a:buNone/>
              <a:defRPr sz="5960">
                <a:solidFill>
                  <a:schemeClr val="tx1">
                    <a:tint val="75000"/>
                  </a:schemeClr>
                </a:solidFill>
              </a:defRPr>
            </a:lvl3pPr>
            <a:lvl4pPr marL="4541230" indent="0">
              <a:buNone/>
              <a:defRPr sz="5297">
                <a:solidFill>
                  <a:schemeClr val="tx1">
                    <a:tint val="75000"/>
                  </a:schemeClr>
                </a:solidFill>
              </a:defRPr>
            </a:lvl4pPr>
            <a:lvl5pPr marL="6054974" indent="0">
              <a:buNone/>
              <a:defRPr sz="5297">
                <a:solidFill>
                  <a:schemeClr val="tx1">
                    <a:tint val="75000"/>
                  </a:schemeClr>
                </a:solidFill>
              </a:defRPr>
            </a:lvl5pPr>
            <a:lvl6pPr marL="7568717" indent="0">
              <a:buNone/>
              <a:defRPr sz="5297">
                <a:solidFill>
                  <a:schemeClr val="tx1">
                    <a:tint val="75000"/>
                  </a:schemeClr>
                </a:solidFill>
              </a:defRPr>
            </a:lvl6pPr>
            <a:lvl7pPr marL="9082461" indent="0">
              <a:buNone/>
              <a:defRPr sz="5297">
                <a:solidFill>
                  <a:schemeClr val="tx1">
                    <a:tint val="75000"/>
                  </a:schemeClr>
                </a:solidFill>
              </a:defRPr>
            </a:lvl7pPr>
            <a:lvl8pPr marL="10596204" indent="0">
              <a:buNone/>
              <a:defRPr sz="5297">
                <a:solidFill>
                  <a:schemeClr val="tx1">
                    <a:tint val="75000"/>
                  </a:schemeClr>
                </a:solidFill>
              </a:defRPr>
            </a:lvl8pPr>
            <a:lvl9pPr marL="12109948" indent="0">
              <a:buNone/>
              <a:defRPr sz="5297">
                <a:solidFill>
                  <a:schemeClr val="tx1">
                    <a:tint val="75000"/>
                  </a:schemeClr>
                </a:solidFill>
              </a:defRPr>
            </a:lvl9pPr>
          </a:lstStyle>
          <a:p>
            <a:pPr lvl="0"/>
            <a:r>
              <a:rPr lang="zh-TW" altLang="en-US" smtClean="0"/>
              <a:t>編輯母片文字樣式</a:t>
            </a:r>
          </a:p>
        </p:txBody>
      </p:sp>
      <p:sp>
        <p:nvSpPr>
          <p:cNvPr id="4" name="Date Placeholder 3"/>
          <p:cNvSpPr>
            <a:spLocks noGrp="1"/>
          </p:cNvSpPr>
          <p:nvPr>
            <p:ph type="dt" sz="half" idx="10"/>
          </p:nvPr>
        </p:nvSpPr>
        <p:spPr/>
        <p:txBody>
          <a:bodyPr/>
          <a:lstStyle/>
          <a:p>
            <a:fld id="{4AFA5F1C-C765-4EB3-B23F-3022E21201D8}" type="datetimeFigureOut">
              <a:rPr lang="zh-TW" altLang="en-US" smtClean="0"/>
              <a:t>2021/9/2</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CED09A25-3D47-41DD-BD81-2DCE29E7D01E}" type="slidenum">
              <a:rPr lang="zh-TW" altLang="en-US" smtClean="0"/>
              <a:t>‹#›</a:t>
            </a:fld>
            <a:endParaRPr lang="zh-TW" altLang="en-US"/>
          </a:p>
        </p:txBody>
      </p:sp>
    </p:spTree>
    <p:extLst>
      <p:ext uri="{BB962C8B-B14F-4D97-AF65-F5344CB8AC3E}">
        <p14:creationId xmlns:p14="http://schemas.microsoft.com/office/powerpoint/2010/main" val="4003205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Content Placeholder 2"/>
          <p:cNvSpPr>
            <a:spLocks noGrp="1"/>
          </p:cNvSpPr>
          <p:nvPr>
            <p:ph sz="half" idx="1"/>
          </p:nvPr>
        </p:nvSpPr>
        <p:spPr>
          <a:xfrm>
            <a:off x="2081421" y="11394520"/>
            <a:ext cx="12866966" cy="27158594"/>
          </a:xfrm>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Content Placeholder 3"/>
          <p:cNvSpPr>
            <a:spLocks noGrp="1"/>
          </p:cNvSpPr>
          <p:nvPr>
            <p:ph sz="half" idx="2"/>
          </p:nvPr>
        </p:nvSpPr>
        <p:spPr>
          <a:xfrm>
            <a:off x="15326826" y="11394520"/>
            <a:ext cx="12866966" cy="27158594"/>
          </a:xfrm>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Date Placeholder 4"/>
          <p:cNvSpPr>
            <a:spLocks noGrp="1"/>
          </p:cNvSpPr>
          <p:nvPr>
            <p:ph type="dt" sz="half" idx="10"/>
          </p:nvPr>
        </p:nvSpPr>
        <p:spPr/>
        <p:txBody>
          <a:bodyPr/>
          <a:lstStyle/>
          <a:p>
            <a:fld id="{4AFA5F1C-C765-4EB3-B23F-3022E21201D8}" type="datetimeFigureOut">
              <a:rPr lang="zh-TW" altLang="en-US" smtClean="0"/>
              <a:t>2021/9/2</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CED09A25-3D47-41DD-BD81-2DCE29E7D01E}" type="slidenum">
              <a:rPr lang="zh-TW" altLang="en-US" smtClean="0"/>
              <a:t>‹#›</a:t>
            </a:fld>
            <a:endParaRPr lang="zh-TW" altLang="en-US"/>
          </a:p>
        </p:txBody>
      </p:sp>
    </p:spTree>
    <p:extLst>
      <p:ext uri="{BB962C8B-B14F-4D97-AF65-F5344CB8AC3E}">
        <p14:creationId xmlns:p14="http://schemas.microsoft.com/office/powerpoint/2010/main" val="34222404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a:xfrm>
            <a:off x="2085364" y="2278913"/>
            <a:ext cx="26112371" cy="8273416"/>
          </a:xfrm>
        </p:spPr>
        <p:txBody>
          <a:bodyPr/>
          <a:lstStyle/>
          <a:p>
            <a:r>
              <a:rPr lang="zh-TW" altLang="en-US" smtClean="0"/>
              <a:t>按一下以編輯母片標題樣式</a:t>
            </a:r>
            <a:endParaRPr lang="en-US" dirty="0"/>
          </a:p>
        </p:txBody>
      </p:sp>
      <p:sp>
        <p:nvSpPr>
          <p:cNvPr id="3" name="Text Placeholder 2"/>
          <p:cNvSpPr>
            <a:spLocks noGrp="1"/>
          </p:cNvSpPr>
          <p:nvPr>
            <p:ph type="body" idx="1"/>
          </p:nvPr>
        </p:nvSpPr>
        <p:spPr>
          <a:xfrm>
            <a:off x="2085368" y="10492870"/>
            <a:ext cx="12807832" cy="5142393"/>
          </a:xfrm>
        </p:spPr>
        <p:txBody>
          <a:bodyPr anchor="b"/>
          <a:lstStyle>
            <a:lvl1pPr marL="0" indent="0">
              <a:buNone/>
              <a:defRPr sz="7946" b="1"/>
            </a:lvl1pPr>
            <a:lvl2pPr marL="1513743" indent="0">
              <a:buNone/>
              <a:defRPr sz="6622" b="1"/>
            </a:lvl2pPr>
            <a:lvl3pPr marL="3027487" indent="0">
              <a:buNone/>
              <a:defRPr sz="5960" b="1"/>
            </a:lvl3pPr>
            <a:lvl4pPr marL="4541230" indent="0">
              <a:buNone/>
              <a:defRPr sz="5297" b="1"/>
            </a:lvl4pPr>
            <a:lvl5pPr marL="6054974" indent="0">
              <a:buNone/>
              <a:defRPr sz="5297" b="1"/>
            </a:lvl5pPr>
            <a:lvl6pPr marL="7568717" indent="0">
              <a:buNone/>
              <a:defRPr sz="5297" b="1"/>
            </a:lvl6pPr>
            <a:lvl7pPr marL="9082461" indent="0">
              <a:buNone/>
              <a:defRPr sz="5297" b="1"/>
            </a:lvl7pPr>
            <a:lvl8pPr marL="10596204" indent="0">
              <a:buNone/>
              <a:defRPr sz="5297" b="1"/>
            </a:lvl8pPr>
            <a:lvl9pPr marL="12109948" indent="0">
              <a:buNone/>
              <a:defRPr sz="5297" b="1"/>
            </a:lvl9pPr>
          </a:lstStyle>
          <a:p>
            <a:pPr lvl="0"/>
            <a:r>
              <a:rPr lang="zh-TW" altLang="en-US" smtClean="0"/>
              <a:t>編輯母片文字樣式</a:t>
            </a:r>
          </a:p>
        </p:txBody>
      </p:sp>
      <p:sp>
        <p:nvSpPr>
          <p:cNvPr id="4" name="Content Placeholder 3"/>
          <p:cNvSpPr>
            <a:spLocks noGrp="1"/>
          </p:cNvSpPr>
          <p:nvPr>
            <p:ph sz="half" idx="2"/>
          </p:nvPr>
        </p:nvSpPr>
        <p:spPr>
          <a:xfrm>
            <a:off x="2085368" y="15635264"/>
            <a:ext cx="12807832" cy="22997117"/>
          </a:xfrm>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Text Placeholder 4"/>
          <p:cNvSpPr>
            <a:spLocks noGrp="1"/>
          </p:cNvSpPr>
          <p:nvPr>
            <p:ph type="body" sz="quarter" idx="3"/>
          </p:nvPr>
        </p:nvSpPr>
        <p:spPr>
          <a:xfrm>
            <a:off x="15326828" y="10492870"/>
            <a:ext cx="12870909" cy="5142393"/>
          </a:xfrm>
        </p:spPr>
        <p:txBody>
          <a:bodyPr anchor="b"/>
          <a:lstStyle>
            <a:lvl1pPr marL="0" indent="0">
              <a:buNone/>
              <a:defRPr sz="7946" b="1"/>
            </a:lvl1pPr>
            <a:lvl2pPr marL="1513743" indent="0">
              <a:buNone/>
              <a:defRPr sz="6622" b="1"/>
            </a:lvl2pPr>
            <a:lvl3pPr marL="3027487" indent="0">
              <a:buNone/>
              <a:defRPr sz="5960" b="1"/>
            </a:lvl3pPr>
            <a:lvl4pPr marL="4541230" indent="0">
              <a:buNone/>
              <a:defRPr sz="5297" b="1"/>
            </a:lvl4pPr>
            <a:lvl5pPr marL="6054974" indent="0">
              <a:buNone/>
              <a:defRPr sz="5297" b="1"/>
            </a:lvl5pPr>
            <a:lvl6pPr marL="7568717" indent="0">
              <a:buNone/>
              <a:defRPr sz="5297" b="1"/>
            </a:lvl6pPr>
            <a:lvl7pPr marL="9082461" indent="0">
              <a:buNone/>
              <a:defRPr sz="5297" b="1"/>
            </a:lvl7pPr>
            <a:lvl8pPr marL="10596204" indent="0">
              <a:buNone/>
              <a:defRPr sz="5297" b="1"/>
            </a:lvl8pPr>
            <a:lvl9pPr marL="12109948" indent="0">
              <a:buNone/>
              <a:defRPr sz="5297" b="1"/>
            </a:lvl9pPr>
          </a:lstStyle>
          <a:p>
            <a:pPr lvl="0"/>
            <a:r>
              <a:rPr lang="zh-TW" altLang="en-US" smtClean="0"/>
              <a:t>編輯母片文字樣式</a:t>
            </a:r>
          </a:p>
        </p:txBody>
      </p:sp>
      <p:sp>
        <p:nvSpPr>
          <p:cNvPr id="6" name="Content Placeholder 5"/>
          <p:cNvSpPr>
            <a:spLocks noGrp="1"/>
          </p:cNvSpPr>
          <p:nvPr>
            <p:ph sz="quarter" idx="4"/>
          </p:nvPr>
        </p:nvSpPr>
        <p:spPr>
          <a:xfrm>
            <a:off x="15326828" y="15635264"/>
            <a:ext cx="12870909" cy="22997117"/>
          </a:xfrm>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7" name="Date Placeholder 6"/>
          <p:cNvSpPr>
            <a:spLocks noGrp="1"/>
          </p:cNvSpPr>
          <p:nvPr>
            <p:ph type="dt" sz="half" idx="10"/>
          </p:nvPr>
        </p:nvSpPr>
        <p:spPr/>
        <p:txBody>
          <a:bodyPr/>
          <a:lstStyle/>
          <a:p>
            <a:fld id="{4AFA5F1C-C765-4EB3-B23F-3022E21201D8}" type="datetimeFigureOut">
              <a:rPr lang="zh-TW" altLang="en-US" smtClean="0"/>
              <a:t>2021/9/2</a:t>
            </a:fld>
            <a:endParaRPr lang="zh-TW" altLang="en-US"/>
          </a:p>
        </p:txBody>
      </p:sp>
      <p:sp>
        <p:nvSpPr>
          <p:cNvPr id="8" name="Footer Placeholder 7"/>
          <p:cNvSpPr>
            <a:spLocks noGrp="1"/>
          </p:cNvSpPr>
          <p:nvPr>
            <p:ph type="ftr" sz="quarter" idx="11"/>
          </p:nvPr>
        </p:nvSpPr>
        <p:spPr/>
        <p:txBody>
          <a:bodyPr/>
          <a:lstStyle/>
          <a:p>
            <a:endParaRPr lang="zh-TW" altLang="en-US"/>
          </a:p>
        </p:txBody>
      </p:sp>
      <p:sp>
        <p:nvSpPr>
          <p:cNvPr id="9" name="Slide Number Placeholder 8"/>
          <p:cNvSpPr>
            <a:spLocks noGrp="1"/>
          </p:cNvSpPr>
          <p:nvPr>
            <p:ph type="sldNum" sz="quarter" idx="12"/>
          </p:nvPr>
        </p:nvSpPr>
        <p:spPr/>
        <p:txBody>
          <a:bodyPr/>
          <a:lstStyle/>
          <a:p>
            <a:fld id="{CED09A25-3D47-41DD-BD81-2DCE29E7D01E}" type="slidenum">
              <a:rPr lang="zh-TW" altLang="en-US" smtClean="0"/>
              <a:t>‹#›</a:t>
            </a:fld>
            <a:endParaRPr lang="zh-TW" altLang="en-US"/>
          </a:p>
        </p:txBody>
      </p:sp>
    </p:spTree>
    <p:extLst>
      <p:ext uri="{BB962C8B-B14F-4D97-AF65-F5344CB8AC3E}">
        <p14:creationId xmlns:p14="http://schemas.microsoft.com/office/powerpoint/2010/main" val="13739715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Date Placeholder 2"/>
          <p:cNvSpPr>
            <a:spLocks noGrp="1"/>
          </p:cNvSpPr>
          <p:nvPr>
            <p:ph type="dt" sz="half" idx="10"/>
          </p:nvPr>
        </p:nvSpPr>
        <p:spPr/>
        <p:txBody>
          <a:bodyPr/>
          <a:lstStyle/>
          <a:p>
            <a:fld id="{4AFA5F1C-C765-4EB3-B23F-3022E21201D8}" type="datetimeFigureOut">
              <a:rPr lang="zh-TW" altLang="en-US" smtClean="0"/>
              <a:t>2021/9/2</a:t>
            </a:fld>
            <a:endParaRPr lang="zh-TW" altLang="en-US"/>
          </a:p>
        </p:txBody>
      </p:sp>
      <p:sp>
        <p:nvSpPr>
          <p:cNvPr id="4" name="Footer Placeholder 3"/>
          <p:cNvSpPr>
            <a:spLocks noGrp="1"/>
          </p:cNvSpPr>
          <p:nvPr>
            <p:ph type="ftr" sz="quarter" idx="11"/>
          </p:nvPr>
        </p:nvSpPr>
        <p:spPr/>
        <p:txBody>
          <a:bodyPr/>
          <a:lstStyle/>
          <a:p>
            <a:endParaRPr lang="zh-TW" altLang="en-US"/>
          </a:p>
        </p:txBody>
      </p:sp>
      <p:sp>
        <p:nvSpPr>
          <p:cNvPr id="5" name="Slide Number Placeholder 4"/>
          <p:cNvSpPr>
            <a:spLocks noGrp="1"/>
          </p:cNvSpPr>
          <p:nvPr>
            <p:ph type="sldNum" sz="quarter" idx="12"/>
          </p:nvPr>
        </p:nvSpPr>
        <p:spPr/>
        <p:txBody>
          <a:bodyPr/>
          <a:lstStyle/>
          <a:p>
            <a:fld id="{CED09A25-3D47-41DD-BD81-2DCE29E7D01E}" type="slidenum">
              <a:rPr lang="zh-TW" altLang="en-US" smtClean="0"/>
              <a:t>‹#›</a:t>
            </a:fld>
            <a:endParaRPr lang="zh-TW" altLang="en-US"/>
          </a:p>
        </p:txBody>
      </p:sp>
    </p:spTree>
    <p:extLst>
      <p:ext uri="{BB962C8B-B14F-4D97-AF65-F5344CB8AC3E}">
        <p14:creationId xmlns:p14="http://schemas.microsoft.com/office/powerpoint/2010/main" val="31043325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FA5F1C-C765-4EB3-B23F-3022E21201D8}" type="datetimeFigureOut">
              <a:rPr lang="zh-TW" altLang="en-US" smtClean="0"/>
              <a:t>2021/9/2</a:t>
            </a:fld>
            <a:endParaRPr lang="zh-TW" altLang="en-US"/>
          </a:p>
        </p:txBody>
      </p:sp>
      <p:sp>
        <p:nvSpPr>
          <p:cNvPr id="3" name="Footer Placeholder 2"/>
          <p:cNvSpPr>
            <a:spLocks noGrp="1"/>
          </p:cNvSpPr>
          <p:nvPr>
            <p:ph type="ftr" sz="quarter" idx="11"/>
          </p:nvPr>
        </p:nvSpPr>
        <p:spPr/>
        <p:txBody>
          <a:bodyPr/>
          <a:lstStyle/>
          <a:p>
            <a:endParaRPr lang="zh-TW" altLang="en-US"/>
          </a:p>
        </p:txBody>
      </p:sp>
      <p:sp>
        <p:nvSpPr>
          <p:cNvPr id="4" name="Slide Number Placeholder 3"/>
          <p:cNvSpPr>
            <a:spLocks noGrp="1"/>
          </p:cNvSpPr>
          <p:nvPr>
            <p:ph type="sldNum" sz="quarter" idx="12"/>
          </p:nvPr>
        </p:nvSpPr>
        <p:spPr/>
        <p:txBody>
          <a:bodyPr/>
          <a:lstStyle/>
          <a:p>
            <a:fld id="{CED09A25-3D47-41DD-BD81-2DCE29E7D01E}" type="slidenum">
              <a:rPr lang="zh-TW" altLang="en-US" smtClean="0"/>
              <a:t>‹#›</a:t>
            </a:fld>
            <a:endParaRPr lang="zh-TW" altLang="en-US"/>
          </a:p>
        </p:txBody>
      </p:sp>
    </p:spTree>
    <p:extLst>
      <p:ext uri="{BB962C8B-B14F-4D97-AF65-F5344CB8AC3E}">
        <p14:creationId xmlns:p14="http://schemas.microsoft.com/office/powerpoint/2010/main" val="34096633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2085364" y="2853584"/>
            <a:ext cx="9764544" cy="9987545"/>
          </a:xfrm>
        </p:spPr>
        <p:txBody>
          <a:bodyPr anchor="b"/>
          <a:lstStyle>
            <a:lvl1pPr>
              <a:defRPr sz="10595"/>
            </a:lvl1pPr>
          </a:lstStyle>
          <a:p>
            <a:r>
              <a:rPr lang="zh-TW" altLang="en-US" smtClean="0"/>
              <a:t>按一下以編輯母片標題樣式</a:t>
            </a:r>
            <a:endParaRPr lang="en-US" dirty="0"/>
          </a:p>
        </p:txBody>
      </p:sp>
      <p:sp>
        <p:nvSpPr>
          <p:cNvPr id="3" name="Content Placeholder 2"/>
          <p:cNvSpPr>
            <a:spLocks noGrp="1"/>
          </p:cNvSpPr>
          <p:nvPr>
            <p:ph idx="1"/>
          </p:nvPr>
        </p:nvSpPr>
        <p:spPr>
          <a:xfrm>
            <a:off x="12870909" y="6162959"/>
            <a:ext cx="15326827" cy="30418415"/>
          </a:xfrm>
        </p:spPr>
        <p:txBody>
          <a:bodyPr/>
          <a:lstStyle>
            <a:lvl1pPr>
              <a:defRPr sz="10595"/>
            </a:lvl1pPr>
            <a:lvl2pPr>
              <a:defRPr sz="9271"/>
            </a:lvl2pPr>
            <a:lvl3pPr>
              <a:defRPr sz="7946"/>
            </a:lvl3pPr>
            <a:lvl4pPr>
              <a:defRPr sz="6622"/>
            </a:lvl4pPr>
            <a:lvl5pPr>
              <a:defRPr sz="6622"/>
            </a:lvl5pPr>
            <a:lvl6pPr>
              <a:defRPr sz="6622"/>
            </a:lvl6pPr>
            <a:lvl7pPr>
              <a:defRPr sz="6622"/>
            </a:lvl7pPr>
            <a:lvl8pPr>
              <a:defRPr sz="6622"/>
            </a:lvl8pPr>
            <a:lvl9pPr>
              <a:defRPr sz="6622"/>
            </a:lvl9p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Text Placeholder 3"/>
          <p:cNvSpPr>
            <a:spLocks noGrp="1"/>
          </p:cNvSpPr>
          <p:nvPr>
            <p:ph type="body" sz="half" idx="2"/>
          </p:nvPr>
        </p:nvSpPr>
        <p:spPr>
          <a:xfrm>
            <a:off x="2085364" y="12841129"/>
            <a:ext cx="9764544" cy="23789780"/>
          </a:xfrm>
        </p:spPr>
        <p:txBody>
          <a:bodyPr/>
          <a:lstStyle>
            <a:lvl1pPr marL="0" indent="0">
              <a:buNone/>
              <a:defRPr sz="5297"/>
            </a:lvl1pPr>
            <a:lvl2pPr marL="1513743" indent="0">
              <a:buNone/>
              <a:defRPr sz="4635"/>
            </a:lvl2pPr>
            <a:lvl3pPr marL="3027487" indent="0">
              <a:buNone/>
              <a:defRPr sz="3973"/>
            </a:lvl3pPr>
            <a:lvl4pPr marL="4541230" indent="0">
              <a:buNone/>
              <a:defRPr sz="3311"/>
            </a:lvl4pPr>
            <a:lvl5pPr marL="6054974" indent="0">
              <a:buNone/>
              <a:defRPr sz="3311"/>
            </a:lvl5pPr>
            <a:lvl6pPr marL="7568717" indent="0">
              <a:buNone/>
              <a:defRPr sz="3311"/>
            </a:lvl6pPr>
            <a:lvl7pPr marL="9082461" indent="0">
              <a:buNone/>
              <a:defRPr sz="3311"/>
            </a:lvl7pPr>
            <a:lvl8pPr marL="10596204" indent="0">
              <a:buNone/>
              <a:defRPr sz="3311"/>
            </a:lvl8pPr>
            <a:lvl9pPr marL="12109948" indent="0">
              <a:buNone/>
              <a:defRPr sz="3311"/>
            </a:lvl9pPr>
          </a:lstStyle>
          <a:p>
            <a:pPr lvl="0"/>
            <a:r>
              <a:rPr lang="zh-TW" altLang="en-US" smtClean="0"/>
              <a:t>編輯母片文字樣式</a:t>
            </a:r>
          </a:p>
        </p:txBody>
      </p:sp>
      <p:sp>
        <p:nvSpPr>
          <p:cNvPr id="5" name="Date Placeholder 4"/>
          <p:cNvSpPr>
            <a:spLocks noGrp="1"/>
          </p:cNvSpPr>
          <p:nvPr>
            <p:ph type="dt" sz="half" idx="10"/>
          </p:nvPr>
        </p:nvSpPr>
        <p:spPr/>
        <p:txBody>
          <a:bodyPr/>
          <a:lstStyle/>
          <a:p>
            <a:fld id="{4AFA5F1C-C765-4EB3-B23F-3022E21201D8}" type="datetimeFigureOut">
              <a:rPr lang="zh-TW" altLang="en-US" smtClean="0"/>
              <a:t>2021/9/2</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CED09A25-3D47-41DD-BD81-2DCE29E7D01E}" type="slidenum">
              <a:rPr lang="zh-TW" altLang="en-US" smtClean="0"/>
              <a:t>‹#›</a:t>
            </a:fld>
            <a:endParaRPr lang="zh-TW" altLang="en-US"/>
          </a:p>
        </p:txBody>
      </p:sp>
    </p:spTree>
    <p:extLst>
      <p:ext uri="{BB962C8B-B14F-4D97-AF65-F5344CB8AC3E}">
        <p14:creationId xmlns:p14="http://schemas.microsoft.com/office/powerpoint/2010/main" val="27810208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2085364" y="2853584"/>
            <a:ext cx="9764544" cy="9987545"/>
          </a:xfrm>
        </p:spPr>
        <p:txBody>
          <a:bodyPr anchor="b"/>
          <a:lstStyle>
            <a:lvl1pPr>
              <a:defRPr sz="10595"/>
            </a:lvl1pPr>
          </a:lstStyle>
          <a:p>
            <a:r>
              <a:rPr lang="zh-TW" altLang="en-US" smtClean="0"/>
              <a:t>按一下以編輯母片標題樣式</a:t>
            </a:r>
            <a:endParaRPr lang="en-US" dirty="0"/>
          </a:p>
        </p:txBody>
      </p:sp>
      <p:sp>
        <p:nvSpPr>
          <p:cNvPr id="3" name="Picture Placeholder 2"/>
          <p:cNvSpPr>
            <a:spLocks noGrp="1" noChangeAspect="1"/>
          </p:cNvSpPr>
          <p:nvPr>
            <p:ph type="pic" idx="1"/>
          </p:nvPr>
        </p:nvSpPr>
        <p:spPr>
          <a:xfrm>
            <a:off x="12870909" y="6162959"/>
            <a:ext cx="15326827" cy="30418415"/>
          </a:xfrm>
        </p:spPr>
        <p:txBody>
          <a:bodyPr anchor="t"/>
          <a:lstStyle>
            <a:lvl1pPr marL="0" indent="0">
              <a:buNone/>
              <a:defRPr sz="10595"/>
            </a:lvl1pPr>
            <a:lvl2pPr marL="1513743" indent="0">
              <a:buNone/>
              <a:defRPr sz="9271"/>
            </a:lvl2pPr>
            <a:lvl3pPr marL="3027487" indent="0">
              <a:buNone/>
              <a:defRPr sz="7946"/>
            </a:lvl3pPr>
            <a:lvl4pPr marL="4541230" indent="0">
              <a:buNone/>
              <a:defRPr sz="6622"/>
            </a:lvl4pPr>
            <a:lvl5pPr marL="6054974" indent="0">
              <a:buNone/>
              <a:defRPr sz="6622"/>
            </a:lvl5pPr>
            <a:lvl6pPr marL="7568717" indent="0">
              <a:buNone/>
              <a:defRPr sz="6622"/>
            </a:lvl6pPr>
            <a:lvl7pPr marL="9082461" indent="0">
              <a:buNone/>
              <a:defRPr sz="6622"/>
            </a:lvl7pPr>
            <a:lvl8pPr marL="10596204" indent="0">
              <a:buNone/>
              <a:defRPr sz="6622"/>
            </a:lvl8pPr>
            <a:lvl9pPr marL="12109948" indent="0">
              <a:buNone/>
              <a:defRPr sz="6622"/>
            </a:lvl9pPr>
          </a:lstStyle>
          <a:p>
            <a:r>
              <a:rPr lang="zh-TW" altLang="en-US" smtClean="0"/>
              <a:t>按一下圖示以新增圖片</a:t>
            </a:r>
            <a:endParaRPr lang="en-US" dirty="0"/>
          </a:p>
        </p:txBody>
      </p:sp>
      <p:sp>
        <p:nvSpPr>
          <p:cNvPr id="4" name="Text Placeholder 3"/>
          <p:cNvSpPr>
            <a:spLocks noGrp="1"/>
          </p:cNvSpPr>
          <p:nvPr>
            <p:ph type="body" sz="half" idx="2"/>
          </p:nvPr>
        </p:nvSpPr>
        <p:spPr>
          <a:xfrm>
            <a:off x="2085364" y="12841129"/>
            <a:ext cx="9764544" cy="23789780"/>
          </a:xfrm>
        </p:spPr>
        <p:txBody>
          <a:bodyPr/>
          <a:lstStyle>
            <a:lvl1pPr marL="0" indent="0">
              <a:buNone/>
              <a:defRPr sz="5297"/>
            </a:lvl1pPr>
            <a:lvl2pPr marL="1513743" indent="0">
              <a:buNone/>
              <a:defRPr sz="4635"/>
            </a:lvl2pPr>
            <a:lvl3pPr marL="3027487" indent="0">
              <a:buNone/>
              <a:defRPr sz="3973"/>
            </a:lvl3pPr>
            <a:lvl4pPr marL="4541230" indent="0">
              <a:buNone/>
              <a:defRPr sz="3311"/>
            </a:lvl4pPr>
            <a:lvl5pPr marL="6054974" indent="0">
              <a:buNone/>
              <a:defRPr sz="3311"/>
            </a:lvl5pPr>
            <a:lvl6pPr marL="7568717" indent="0">
              <a:buNone/>
              <a:defRPr sz="3311"/>
            </a:lvl6pPr>
            <a:lvl7pPr marL="9082461" indent="0">
              <a:buNone/>
              <a:defRPr sz="3311"/>
            </a:lvl7pPr>
            <a:lvl8pPr marL="10596204" indent="0">
              <a:buNone/>
              <a:defRPr sz="3311"/>
            </a:lvl8pPr>
            <a:lvl9pPr marL="12109948" indent="0">
              <a:buNone/>
              <a:defRPr sz="3311"/>
            </a:lvl9pPr>
          </a:lstStyle>
          <a:p>
            <a:pPr lvl="0"/>
            <a:r>
              <a:rPr lang="zh-TW" altLang="en-US" smtClean="0"/>
              <a:t>編輯母片文字樣式</a:t>
            </a:r>
          </a:p>
        </p:txBody>
      </p:sp>
      <p:sp>
        <p:nvSpPr>
          <p:cNvPr id="5" name="Date Placeholder 4"/>
          <p:cNvSpPr>
            <a:spLocks noGrp="1"/>
          </p:cNvSpPr>
          <p:nvPr>
            <p:ph type="dt" sz="half" idx="10"/>
          </p:nvPr>
        </p:nvSpPr>
        <p:spPr/>
        <p:txBody>
          <a:bodyPr/>
          <a:lstStyle/>
          <a:p>
            <a:fld id="{4AFA5F1C-C765-4EB3-B23F-3022E21201D8}" type="datetimeFigureOut">
              <a:rPr lang="zh-TW" altLang="en-US" smtClean="0"/>
              <a:t>2021/9/2</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CED09A25-3D47-41DD-BD81-2DCE29E7D01E}" type="slidenum">
              <a:rPr lang="zh-TW" altLang="en-US" smtClean="0"/>
              <a:t>‹#›</a:t>
            </a:fld>
            <a:endParaRPr lang="zh-TW" altLang="en-US"/>
          </a:p>
        </p:txBody>
      </p:sp>
    </p:spTree>
    <p:extLst>
      <p:ext uri="{BB962C8B-B14F-4D97-AF65-F5344CB8AC3E}">
        <p14:creationId xmlns:p14="http://schemas.microsoft.com/office/powerpoint/2010/main" val="14404027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081421" y="2278913"/>
            <a:ext cx="26112371" cy="8273416"/>
          </a:xfrm>
          <a:prstGeom prst="rect">
            <a:avLst/>
          </a:prstGeom>
        </p:spPr>
        <p:txBody>
          <a:bodyPr vert="horz" lIns="91440" tIns="45720" rIns="91440" bIns="45720" rtlCol="0" anchor="ctr">
            <a:normAutofit/>
          </a:bodyPr>
          <a:lstStyle/>
          <a:p>
            <a:r>
              <a:rPr lang="zh-TW" altLang="en-US" smtClean="0"/>
              <a:t>按一下以編輯母片標題樣式</a:t>
            </a:r>
            <a:endParaRPr lang="en-US" dirty="0"/>
          </a:p>
        </p:txBody>
      </p:sp>
      <p:sp>
        <p:nvSpPr>
          <p:cNvPr id="3" name="Text Placeholder 2"/>
          <p:cNvSpPr>
            <a:spLocks noGrp="1"/>
          </p:cNvSpPr>
          <p:nvPr>
            <p:ph type="body" idx="1"/>
          </p:nvPr>
        </p:nvSpPr>
        <p:spPr>
          <a:xfrm>
            <a:off x="2081421" y="11394520"/>
            <a:ext cx="26112371" cy="27158594"/>
          </a:xfrm>
          <a:prstGeom prst="rect">
            <a:avLst/>
          </a:prstGeom>
        </p:spPr>
        <p:txBody>
          <a:bodyPr vert="horz" lIns="91440" tIns="45720" rIns="91440" bIns="45720" rtlCol="0">
            <a:normAutofit/>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2"/>
          </p:nvPr>
        </p:nvSpPr>
        <p:spPr>
          <a:xfrm>
            <a:off x="2081421" y="39672756"/>
            <a:ext cx="6811923" cy="2278904"/>
          </a:xfrm>
          <a:prstGeom prst="rect">
            <a:avLst/>
          </a:prstGeom>
        </p:spPr>
        <p:txBody>
          <a:bodyPr vert="horz" lIns="91440" tIns="45720" rIns="91440" bIns="45720" rtlCol="0" anchor="ctr"/>
          <a:lstStyle>
            <a:lvl1pPr algn="l">
              <a:defRPr sz="3973">
                <a:solidFill>
                  <a:schemeClr val="tx1">
                    <a:tint val="75000"/>
                  </a:schemeClr>
                </a:solidFill>
              </a:defRPr>
            </a:lvl1pPr>
          </a:lstStyle>
          <a:p>
            <a:fld id="{4AFA5F1C-C765-4EB3-B23F-3022E21201D8}" type="datetimeFigureOut">
              <a:rPr lang="zh-TW" altLang="en-US" smtClean="0"/>
              <a:t>2021/9/2</a:t>
            </a:fld>
            <a:endParaRPr lang="zh-TW" altLang="en-US"/>
          </a:p>
        </p:txBody>
      </p:sp>
      <p:sp>
        <p:nvSpPr>
          <p:cNvPr id="5" name="Footer Placeholder 4"/>
          <p:cNvSpPr>
            <a:spLocks noGrp="1"/>
          </p:cNvSpPr>
          <p:nvPr>
            <p:ph type="ftr" sz="quarter" idx="3"/>
          </p:nvPr>
        </p:nvSpPr>
        <p:spPr>
          <a:xfrm>
            <a:off x="10028665" y="39672756"/>
            <a:ext cx="10217884" cy="2278904"/>
          </a:xfrm>
          <a:prstGeom prst="rect">
            <a:avLst/>
          </a:prstGeom>
        </p:spPr>
        <p:txBody>
          <a:bodyPr vert="horz" lIns="91440" tIns="45720" rIns="91440" bIns="45720" rtlCol="0" anchor="ctr"/>
          <a:lstStyle>
            <a:lvl1pPr algn="ctr">
              <a:defRPr sz="3973">
                <a:solidFill>
                  <a:schemeClr val="tx1">
                    <a:tint val="75000"/>
                  </a:schemeClr>
                </a:solidFill>
              </a:defRPr>
            </a:lvl1pPr>
          </a:lstStyle>
          <a:p>
            <a:endParaRPr lang="zh-TW" altLang="en-US"/>
          </a:p>
        </p:txBody>
      </p:sp>
      <p:sp>
        <p:nvSpPr>
          <p:cNvPr id="6" name="Slide Number Placeholder 5"/>
          <p:cNvSpPr>
            <a:spLocks noGrp="1"/>
          </p:cNvSpPr>
          <p:nvPr>
            <p:ph type="sldNum" sz="quarter" idx="4"/>
          </p:nvPr>
        </p:nvSpPr>
        <p:spPr>
          <a:xfrm>
            <a:off x="21381869" y="39672756"/>
            <a:ext cx="6811923" cy="2278904"/>
          </a:xfrm>
          <a:prstGeom prst="rect">
            <a:avLst/>
          </a:prstGeom>
        </p:spPr>
        <p:txBody>
          <a:bodyPr vert="horz" lIns="91440" tIns="45720" rIns="91440" bIns="45720" rtlCol="0" anchor="ctr"/>
          <a:lstStyle>
            <a:lvl1pPr algn="r">
              <a:defRPr sz="3973">
                <a:solidFill>
                  <a:schemeClr val="tx1">
                    <a:tint val="75000"/>
                  </a:schemeClr>
                </a:solidFill>
              </a:defRPr>
            </a:lvl1pPr>
          </a:lstStyle>
          <a:p>
            <a:fld id="{CED09A25-3D47-41DD-BD81-2DCE29E7D01E}" type="slidenum">
              <a:rPr lang="zh-TW" altLang="en-US" smtClean="0"/>
              <a:t>‹#›</a:t>
            </a:fld>
            <a:endParaRPr lang="zh-TW" altLang="en-US"/>
          </a:p>
        </p:txBody>
      </p:sp>
    </p:spTree>
    <p:extLst>
      <p:ext uri="{BB962C8B-B14F-4D97-AF65-F5344CB8AC3E}">
        <p14:creationId xmlns:p14="http://schemas.microsoft.com/office/powerpoint/2010/main" val="101030494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3027487" rtl="0" eaLnBrk="1" latinLnBrk="0" hangingPunct="1">
        <a:lnSpc>
          <a:spcPct val="90000"/>
        </a:lnSpc>
        <a:spcBef>
          <a:spcPct val="0"/>
        </a:spcBef>
        <a:buNone/>
        <a:defRPr sz="14568" kern="1200">
          <a:solidFill>
            <a:schemeClr val="tx1"/>
          </a:solidFill>
          <a:latin typeface="+mj-lt"/>
          <a:ea typeface="+mj-ea"/>
          <a:cs typeface="+mj-cs"/>
        </a:defRPr>
      </a:lvl1pPr>
    </p:titleStyle>
    <p:bodyStyle>
      <a:lvl1pPr marL="756872" indent="-756872" algn="l" defTabSz="3027487" rtl="0" eaLnBrk="1" latinLnBrk="0" hangingPunct="1">
        <a:lnSpc>
          <a:spcPct val="90000"/>
        </a:lnSpc>
        <a:spcBef>
          <a:spcPts val="3311"/>
        </a:spcBef>
        <a:buFont typeface="Arial" panose="020B0604020202020204" pitchFamily="34" charset="0"/>
        <a:buChar char="•"/>
        <a:defRPr sz="9271" kern="1200">
          <a:solidFill>
            <a:schemeClr val="tx1"/>
          </a:solidFill>
          <a:latin typeface="+mn-lt"/>
          <a:ea typeface="+mn-ea"/>
          <a:cs typeface="+mn-cs"/>
        </a:defRPr>
      </a:lvl1pPr>
      <a:lvl2pPr marL="2270615" indent="-756872" algn="l" defTabSz="3027487" rtl="0" eaLnBrk="1" latinLnBrk="0" hangingPunct="1">
        <a:lnSpc>
          <a:spcPct val="90000"/>
        </a:lnSpc>
        <a:spcBef>
          <a:spcPts val="1655"/>
        </a:spcBef>
        <a:buFont typeface="Arial" panose="020B0604020202020204" pitchFamily="34" charset="0"/>
        <a:buChar char="•"/>
        <a:defRPr sz="7946" kern="1200">
          <a:solidFill>
            <a:schemeClr val="tx1"/>
          </a:solidFill>
          <a:latin typeface="+mn-lt"/>
          <a:ea typeface="+mn-ea"/>
          <a:cs typeface="+mn-cs"/>
        </a:defRPr>
      </a:lvl2pPr>
      <a:lvl3pPr marL="3784359" indent="-756872" algn="l" defTabSz="3027487" rtl="0" eaLnBrk="1" latinLnBrk="0" hangingPunct="1">
        <a:lnSpc>
          <a:spcPct val="90000"/>
        </a:lnSpc>
        <a:spcBef>
          <a:spcPts val="1655"/>
        </a:spcBef>
        <a:buFont typeface="Arial" panose="020B0604020202020204" pitchFamily="34" charset="0"/>
        <a:buChar char="•"/>
        <a:defRPr sz="6622" kern="1200">
          <a:solidFill>
            <a:schemeClr val="tx1"/>
          </a:solidFill>
          <a:latin typeface="+mn-lt"/>
          <a:ea typeface="+mn-ea"/>
          <a:cs typeface="+mn-cs"/>
        </a:defRPr>
      </a:lvl3pPr>
      <a:lvl4pPr marL="5298102"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4pPr>
      <a:lvl5pPr marL="6811846"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5pPr>
      <a:lvl6pPr marL="8325589"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6pPr>
      <a:lvl7pPr marL="9839333"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7pPr>
      <a:lvl8pPr marL="11353076"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8pPr>
      <a:lvl9pPr marL="12866820"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9pPr>
    </p:bodyStyle>
    <p:otherStyle>
      <a:defPPr>
        <a:defRPr lang="en-US"/>
      </a:defPPr>
      <a:lvl1pPr marL="0" algn="l" defTabSz="3027487" rtl="0" eaLnBrk="1" latinLnBrk="0" hangingPunct="1">
        <a:defRPr sz="5960" kern="1200">
          <a:solidFill>
            <a:schemeClr val="tx1"/>
          </a:solidFill>
          <a:latin typeface="+mn-lt"/>
          <a:ea typeface="+mn-ea"/>
          <a:cs typeface="+mn-cs"/>
        </a:defRPr>
      </a:lvl1pPr>
      <a:lvl2pPr marL="1513743" algn="l" defTabSz="3027487" rtl="0" eaLnBrk="1" latinLnBrk="0" hangingPunct="1">
        <a:defRPr sz="5960" kern="1200">
          <a:solidFill>
            <a:schemeClr val="tx1"/>
          </a:solidFill>
          <a:latin typeface="+mn-lt"/>
          <a:ea typeface="+mn-ea"/>
          <a:cs typeface="+mn-cs"/>
        </a:defRPr>
      </a:lvl2pPr>
      <a:lvl3pPr marL="3027487" algn="l" defTabSz="3027487" rtl="0" eaLnBrk="1" latinLnBrk="0" hangingPunct="1">
        <a:defRPr sz="5960" kern="1200">
          <a:solidFill>
            <a:schemeClr val="tx1"/>
          </a:solidFill>
          <a:latin typeface="+mn-lt"/>
          <a:ea typeface="+mn-ea"/>
          <a:cs typeface="+mn-cs"/>
        </a:defRPr>
      </a:lvl3pPr>
      <a:lvl4pPr marL="4541230" algn="l" defTabSz="3027487" rtl="0" eaLnBrk="1" latinLnBrk="0" hangingPunct="1">
        <a:defRPr sz="5960" kern="1200">
          <a:solidFill>
            <a:schemeClr val="tx1"/>
          </a:solidFill>
          <a:latin typeface="+mn-lt"/>
          <a:ea typeface="+mn-ea"/>
          <a:cs typeface="+mn-cs"/>
        </a:defRPr>
      </a:lvl4pPr>
      <a:lvl5pPr marL="6054974" algn="l" defTabSz="3027487" rtl="0" eaLnBrk="1" latinLnBrk="0" hangingPunct="1">
        <a:defRPr sz="5960" kern="1200">
          <a:solidFill>
            <a:schemeClr val="tx1"/>
          </a:solidFill>
          <a:latin typeface="+mn-lt"/>
          <a:ea typeface="+mn-ea"/>
          <a:cs typeface="+mn-cs"/>
        </a:defRPr>
      </a:lvl5pPr>
      <a:lvl6pPr marL="7568717" algn="l" defTabSz="3027487" rtl="0" eaLnBrk="1" latinLnBrk="0" hangingPunct="1">
        <a:defRPr sz="5960" kern="1200">
          <a:solidFill>
            <a:schemeClr val="tx1"/>
          </a:solidFill>
          <a:latin typeface="+mn-lt"/>
          <a:ea typeface="+mn-ea"/>
          <a:cs typeface="+mn-cs"/>
        </a:defRPr>
      </a:lvl6pPr>
      <a:lvl7pPr marL="9082461" algn="l" defTabSz="3027487" rtl="0" eaLnBrk="1" latinLnBrk="0" hangingPunct="1">
        <a:defRPr sz="5960" kern="1200">
          <a:solidFill>
            <a:schemeClr val="tx1"/>
          </a:solidFill>
          <a:latin typeface="+mn-lt"/>
          <a:ea typeface="+mn-ea"/>
          <a:cs typeface="+mn-cs"/>
        </a:defRPr>
      </a:lvl7pPr>
      <a:lvl8pPr marL="10596204" algn="l" defTabSz="3027487" rtl="0" eaLnBrk="1" latinLnBrk="0" hangingPunct="1">
        <a:defRPr sz="5960" kern="1200">
          <a:solidFill>
            <a:schemeClr val="tx1"/>
          </a:solidFill>
          <a:latin typeface="+mn-lt"/>
          <a:ea typeface="+mn-ea"/>
          <a:cs typeface="+mn-cs"/>
        </a:defRPr>
      </a:lvl8pPr>
      <a:lvl9pPr marL="12109948" algn="l" defTabSz="3027487" rtl="0" eaLnBrk="1" latinLnBrk="0" hangingPunct="1">
        <a:defRPr sz="59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1.xml"/><Relationship Id="rId16"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5" Type="http://schemas.openxmlformats.org/officeDocument/2006/relationships/image" Target="../media/image13.emf"/><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 name="群組 41"/>
          <p:cNvGrpSpPr/>
          <p:nvPr/>
        </p:nvGrpSpPr>
        <p:grpSpPr>
          <a:xfrm>
            <a:off x="222416" y="27391061"/>
            <a:ext cx="11458307" cy="6008132"/>
            <a:chOff x="723865" y="26683135"/>
            <a:chExt cx="10976883" cy="5436258"/>
          </a:xfrm>
        </p:grpSpPr>
        <p:pic>
          <p:nvPicPr>
            <p:cNvPr id="30" name="圖片 29"/>
            <p:cNvPicPr>
              <a:picLocks noChangeAspect="1"/>
            </p:cNvPicPr>
            <p:nvPr/>
          </p:nvPicPr>
          <p:blipFill rotWithShape="1">
            <a:blip r:embed="rId3"/>
            <a:srcRect t="4678" r="2818" b="-1"/>
            <a:stretch/>
          </p:blipFill>
          <p:spPr>
            <a:xfrm>
              <a:off x="5855100" y="30776932"/>
              <a:ext cx="5845648" cy="1342461"/>
            </a:xfrm>
            <a:prstGeom prst="rect">
              <a:avLst/>
            </a:prstGeom>
          </p:spPr>
        </p:pic>
        <p:pic>
          <p:nvPicPr>
            <p:cNvPr id="15" name="圖片 14"/>
            <p:cNvPicPr>
              <a:picLocks noChangeAspect="1"/>
            </p:cNvPicPr>
            <p:nvPr/>
          </p:nvPicPr>
          <p:blipFill>
            <a:blip r:embed="rId4"/>
            <a:stretch>
              <a:fillRect/>
            </a:stretch>
          </p:blipFill>
          <p:spPr>
            <a:xfrm>
              <a:off x="723865" y="26887174"/>
              <a:ext cx="5001548" cy="5172379"/>
            </a:xfrm>
            <a:prstGeom prst="rect">
              <a:avLst/>
            </a:prstGeom>
          </p:spPr>
        </p:pic>
        <p:pic>
          <p:nvPicPr>
            <p:cNvPr id="26" name="圖片 25"/>
            <p:cNvPicPr>
              <a:picLocks noChangeAspect="1"/>
            </p:cNvPicPr>
            <p:nvPr/>
          </p:nvPicPr>
          <p:blipFill>
            <a:blip r:embed="rId5"/>
            <a:stretch>
              <a:fillRect/>
            </a:stretch>
          </p:blipFill>
          <p:spPr>
            <a:xfrm>
              <a:off x="5855100" y="28738617"/>
              <a:ext cx="3736257" cy="1947181"/>
            </a:xfrm>
            <a:prstGeom prst="rect">
              <a:avLst/>
            </a:prstGeom>
          </p:spPr>
        </p:pic>
        <p:pic>
          <p:nvPicPr>
            <p:cNvPr id="25" name="圖片 24"/>
            <p:cNvPicPr>
              <a:picLocks noChangeAspect="1"/>
            </p:cNvPicPr>
            <p:nvPr/>
          </p:nvPicPr>
          <p:blipFill rotWithShape="1">
            <a:blip r:embed="rId6"/>
            <a:srcRect r="4293"/>
            <a:stretch/>
          </p:blipFill>
          <p:spPr>
            <a:xfrm>
              <a:off x="5778611" y="26683135"/>
              <a:ext cx="3912307" cy="2030239"/>
            </a:xfrm>
            <a:prstGeom prst="rect">
              <a:avLst/>
            </a:prstGeom>
          </p:spPr>
        </p:pic>
      </p:grpSp>
      <p:pic>
        <p:nvPicPr>
          <p:cNvPr id="17" name="圖片 16"/>
          <p:cNvPicPr>
            <a:picLocks noChangeAspect="1"/>
          </p:cNvPicPr>
          <p:nvPr/>
        </p:nvPicPr>
        <p:blipFill rotWithShape="1">
          <a:blip r:embed="rId7"/>
          <a:srcRect l="5475" t="20081" r="41137" b="11962"/>
          <a:stretch/>
        </p:blipFill>
        <p:spPr>
          <a:xfrm>
            <a:off x="21319917" y="27587859"/>
            <a:ext cx="8568227" cy="6134956"/>
          </a:xfrm>
          <a:prstGeom prst="rect">
            <a:avLst/>
          </a:prstGeom>
        </p:spPr>
      </p:pic>
      <p:pic>
        <p:nvPicPr>
          <p:cNvPr id="20" name="圖片 19"/>
          <p:cNvPicPr>
            <a:picLocks noChangeAspect="1"/>
          </p:cNvPicPr>
          <p:nvPr/>
        </p:nvPicPr>
        <p:blipFill rotWithShape="1">
          <a:blip r:embed="rId8"/>
          <a:srcRect l="22382" t="25787" r="24064" b="31308"/>
          <a:stretch/>
        </p:blipFill>
        <p:spPr>
          <a:xfrm>
            <a:off x="17499393" y="21793016"/>
            <a:ext cx="12377273" cy="5864495"/>
          </a:xfrm>
          <a:prstGeom prst="rect">
            <a:avLst/>
          </a:prstGeom>
        </p:spPr>
      </p:pic>
      <p:pic>
        <p:nvPicPr>
          <p:cNvPr id="2" name="圖片 1"/>
          <p:cNvPicPr>
            <a:picLocks noChangeAspect="1"/>
          </p:cNvPicPr>
          <p:nvPr/>
        </p:nvPicPr>
        <p:blipFill>
          <a:blip r:embed="rId9"/>
          <a:stretch>
            <a:fillRect/>
          </a:stretch>
        </p:blipFill>
        <p:spPr>
          <a:xfrm>
            <a:off x="425026" y="14592594"/>
            <a:ext cx="16811157" cy="4254859"/>
          </a:xfrm>
          <a:prstGeom prst="rect">
            <a:avLst/>
          </a:prstGeom>
        </p:spPr>
      </p:pic>
      <p:pic>
        <p:nvPicPr>
          <p:cNvPr id="9" name="圖片 8"/>
          <p:cNvPicPr>
            <a:picLocks noChangeAspect="1"/>
          </p:cNvPicPr>
          <p:nvPr/>
        </p:nvPicPr>
        <p:blipFill rotWithShape="1">
          <a:blip r:embed="rId10"/>
          <a:srcRect l="25566" t="19626" r="39094" b="18199"/>
          <a:stretch/>
        </p:blipFill>
        <p:spPr>
          <a:xfrm>
            <a:off x="877701" y="18927424"/>
            <a:ext cx="7673128" cy="7751634"/>
          </a:xfrm>
          <a:prstGeom prst="rect">
            <a:avLst/>
          </a:prstGeom>
        </p:spPr>
      </p:pic>
      <p:sp>
        <p:nvSpPr>
          <p:cNvPr id="4" name="文字方塊 3">
            <a:extLst>
              <a:ext uri="{FF2B5EF4-FFF2-40B4-BE49-F238E27FC236}">
                <a16:creationId xmlns:a16="http://schemas.microsoft.com/office/drawing/2014/main" id="{51FA816D-E30C-40E2-AF51-8CE011A85A66}"/>
              </a:ext>
            </a:extLst>
          </p:cNvPr>
          <p:cNvSpPr txBox="1"/>
          <p:nvPr/>
        </p:nvSpPr>
        <p:spPr>
          <a:xfrm>
            <a:off x="0" y="8183"/>
            <a:ext cx="30275213" cy="2492990"/>
          </a:xfrm>
          <a:prstGeom prst="rect">
            <a:avLst/>
          </a:prstGeom>
          <a:gradFill flip="none" rotWithShape="1">
            <a:gsLst>
              <a:gs pos="0">
                <a:srgbClr val="1D9EFF">
                  <a:shade val="30000"/>
                  <a:satMod val="115000"/>
                </a:srgbClr>
              </a:gs>
              <a:gs pos="50000">
                <a:srgbClr val="1D9EFF">
                  <a:shade val="67500"/>
                  <a:satMod val="115000"/>
                </a:srgbClr>
              </a:gs>
              <a:gs pos="100000">
                <a:srgbClr val="1D9EFF">
                  <a:shade val="100000"/>
                  <a:satMod val="115000"/>
                </a:srgbClr>
              </a:gs>
            </a:gsLst>
            <a:lin ang="16200000" scaled="1"/>
            <a:tileRect/>
          </a:gradFill>
          <a:ln>
            <a:noFill/>
          </a:ln>
        </p:spPr>
        <p:txBody>
          <a:bodyPr wrap="square">
            <a:spAutoFit/>
          </a:bodyPr>
          <a:lstStyle/>
          <a:p>
            <a:pPr algn="ctr">
              <a:defRPr/>
            </a:pPr>
            <a:r>
              <a:rPr lang="zh-TW" altLang="en-US" sz="8400" b="1" dirty="0" smtClean="0">
                <a:solidFill>
                  <a:schemeClr val="bg1"/>
                </a:solidFill>
                <a:latin typeface="微軟正黑體 Light" panose="020B0304030504040204" pitchFamily="34" charset="-120"/>
                <a:ea typeface="微軟正黑體 Light" panose="020B0304030504040204" pitchFamily="34" charset="-120"/>
                <a:cs typeface="Arial" panose="020B0604020202020204" pitchFamily="34" charset="0"/>
              </a:rPr>
              <a:t>中文標題</a:t>
            </a:r>
            <a:endParaRPr lang="en-US" altLang="zh-TW" sz="8400" b="1" dirty="0" smtClean="0">
              <a:solidFill>
                <a:schemeClr val="bg1"/>
              </a:solidFill>
              <a:latin typeface="微軟正黑體 Light" panose="020B0304030504040204" pitchFamily="34" charset="-120"/>
              <a:ea typeface="微軟正黑體 Light" panose="020B0304030504040204" pitchFamily="34" charset="-120"/>
              <a:cs typeface="Arial" panose="020B0604020202020204" pitchFamily="34" charset="0"/>
            </a:endParaRPr>
          </a:p>
          <a:p>
            <a:pPr algn="ctr">
              <a:defRPr/>
            </a:pPr>
            <a:r>
              <a:rPr lang="en-US" altLang="zh-TW" sz="7200" b="1" dirty="0" smtClean="0">
                <a:solidFill>
                  <a:schemeClr val="bg1"/>
                </a:solidFill>
                <a:latin typeface="Arial" panose="020B0604020202020204" pitchFamily="34" charset="0"/>
                <a:ea typeface="微軟正黑體" panose="020B0604030504040204" pitchFamily="34" charset="-120"/>
                <a:cs typeface="Arial" panose="020B0604020202020204" pitchFamily="34" charset="0"/>
              </a:rPr>
              <a:t>English title here</a:t>
            </a:r>
            <a:endParaRPr lang="zh-TW" altLang="en-US" sz="7200" b="1" dirty="0" smtClean="0">
              <a:solidFill>
                <a:schemeClr val="bg1"/>
              </a:solidFill>
              <a:latin typeface="Arial" panose="020B0604020202020204" pitchFamily="34" charset="0"/>
              <a:ea typeface="微軟正黑體" panose="020B0604030504040204" pitchFamily="34" charset="-120"/>
              <a:cs typeface="Arial" panose="020B0604020202020204" pitchFamily="34" charset="0"/>
            </a:endParaRPr>
          </a:p>
        </p:txBody>
      </p:sp>
      <p:sp>
        <p:nvSpPr>
          <p:cNvPr id="5" name="文字方塊 4">
            <a:extLst>
              <a:ext uri="{FF2B5EF4-FFF2-40B4-BE49-F238E27FC236}">
                <a16:creationId xmlns:a16="http://schemas.microsoft.com/office/drawing/2014/main" id="{FB9B851D-152E-419D-B787-EF2D6C4D4003}"/>
              </a:ext>
            </a:extLst>
          </p:cNvPr>
          <p:cNvSpPr txBox="1"/>
          <p:nvPr/>
        </p:nvSpPr>
        <p:spPr>
          <a:xfrm>
            <a:off x="86850" y="10095150"/>
            <a:ext cx="3559960" cy="1015663"/>
          </a:xfrm>
          <a:prstGeom prst="rect">
            <a:avLst/>
          </a:prstGeom>
          <a:gradFill flip="none" rotWithShape="1">
            <a:gsLst>
              <a:gs pos="0">
                <a:srgbClr val="1D9EFF">
                  <a:shade val="30000"/>
                  <a:satMod val="115000"/>
                </a:srgbClr>
              </a:gs>
              <a:gs pos="50000">
                <a:srgbClr val="1D9EFF">
                  <a:shade val="67500"/>
                  <a:satMod val="115000"/>
                </a:srgbClr>
              </a:gs>
              <a:gs pos="100000">
                <a:srgbClr val="1D9EFF">
                  <a:shade val="100000"/>
                  <a:satMod val="115000"/>
                </a:srgbClr>
              </a:gs>
            </a:gsLst>
            <a:lin ang="2700000" scaled="1"/>
            <a:tileRect/>
          </a:gradFill>
          <a:ln>
            <a:noFill/>
          </a:ln>
        </p:spPr>
        <p:txBody>
          <a:bodyPr wrap="square">
            <a:spAutoFit/>
          </a:bodyPr>
          <a:lstStyle/>
          <a:p>
            <a:pPr algn="ctr">
              <a:defRPr/>
            </a:pPr>
            <a:r>
              <a:rPr lang="zh-TW" altLang="zh-TW" sz="6000" b="1" dirty="0" smtClean="0">
                <a:solidFill>
                  <a:schemeClr val="bg1"/>
                </a:solidFill>
                <a:latin typeface="微軟正黑體 Light" panose="020B0304030504040204" pitchFamily="34" charset="-120"/>
                <a:ea typeface="微軟正黑體 Light" panose="020B0304030504040204" pitchFamily="34" charset="-120"/>
                <a:cs typeface="Arial" panose="020B0604020202020204" pitchFamily="34" charset="0"/>
              </a:rPr>
              <a:t>研究</a:t>
            </a:r>
            <a:r>
              <a:rPr lang="zh-TW" altLang="zh-TW" sz="6000" b="1" dirty="0">
                <a:solidFill>
                  <a:schemeClr val="bg1"/>
                </a:solidFill>
                <a:latin typeface="微軟正黑體 Light" panose="020B0304030504040204" pitchFamily="34" charset="-120"/>
                <a:ea typeface="微軟正黑體 Light" panose="020B0304030504040204" pitchFamily="34" charset="-120"/>
                <a:cs typeface="Arial" panose="020B0604020202020204" pitchFamily="34" charset="0"/>
              </a:rPr>
              <a:t>目的</a:t>
            </a:r>
            <a:endParaRPr lang="zh-TW" altLang="zh-TW" sz="6000" dirty="0">
              <a:solidFill>
                <a:schemeClr val="bg1"/>
              </a:solidFill>
              <a:latin typeface="微軟正黑體 Light" panose="020B0304030504040204" pitchFamily="34" charset="-120"/>
              <a:ea typeface="微軟正黑體 Light" panose="020B0304030504040204" pitchFamily="34" charset="-120"/>
              <a:cs typeface="Arial" panose="020B0604020202020204" pitchFamily="34" charset="0"/>
            </a:endParaRPr>
          </a:p>
        </p:txBody>
      </p:sp>
      <p:sp>
        <p:nvSpPr>
          <p:cNvPr id="52" name="文字方塊 51">
            <a:extLst>
              <a:ext uri="{FF2B5EF4-FFF2-40B4-BE49-F238E27FC236}">
                <a16:creationId xmlns:a16="http://schemas.microsoft.com/office/drawing/2014/main" id="{46430780-397A-4588-934C-1D3F615A4F6D}"/>
              </a:ext>
            </a:extLst>
          </p:cNvPr>
          <p:cNvSpPr txBox="1"/>
          <p:nvPr/>
        </p:nvSpPr>
        <p:spPr>
          <a:xfrm>
            <a:off x="86849" y="13800608"/>
            <a:ext cx="5686935" cy="1015663"/>
          </a:xfrm>
          <a:prstGeom prst="rect">
            <a:avLst/>
          </a:prstGeom>
          <a:gradFill flip="none" rotWithShape="1">
            <a:gsLst>
              <a:gs pos="0">
                <a:srgbClr val="1D9EFF">
                  <a:shade val="30000"/>
                  <a:satMod val="115000"/>
                </a:srgbClr>
              </a:gs>
              <a:gs pos="50000">
                <a:srgbClr val="1D9EFF">
                  <a:shade val="67500"/>
                  <a:satMod val="115000"/>
                </a:srgbClr>
              </a:gs>
              <a:gs pos="100000">
                <a:srgbClr val="1D9EFF">
                  <a:shade val="100000"/>
                  <a:satMod val="115000"/>
                </a:srgbClr>
              </a:gs>
            </a:gsLst>
            <a:lin ang="2700000" scaled="1"/>
            <a:tileRect/>
          </a:gradFill>
        </p:spPr>
        <p:txBody>
          <a:bodyPr wrap="square">
            <a:spAutoFit/>
          </a:bodyPr>
          <a:lstStyle/>
          <a:p>
            <a:pPr algn="ctr">
              <a:defRPr/>
            </a:pPr>
            <a:r>
              <a:rPr lang="zh-TW" altLang="en-US" sz="6000" b="1" dirty="0" smtClean="0">
                <a:solidFill>
                  <a:schemeClr val="bg1"/>
                </a:solidFill>
                <a:latin typeface="微軟正黑體 Light" panose="020B0304030504040204" pitchFamily="34" charset="-120"/>
                <a:ea typeface="微軟正黑體 Light" panose="020B0304030504040204" pitchFamily="34" charset="-120"/>
                <a:cs typeface="Arial" panose="020B0604020202020204" pitchFamily="34" charset="0"/>
              </a:rPr>
              <a:t>研究</a:t>
            </a:r>
            <a:r>
              <a:rPr lang="zh-TW" altLang="en-US" sz="6000" b="1" dirty="0">
                <a:solidFill>
                  <a:schemeClr val="bg1"/>
                </a:solidFill>
                <a:latin typeface="微軟正黑體 Light" panose="020B0304030504040204" pitchFamily="34" charset="-120"/>
                <a:ea typeface="微軟正黑體 Light" panose="020B0304030504040204" pitchFamily="34" charset="-120"/>
                <a:cs typeface="Arial" panose="020B0604020202020204" pitchFamily="34" charset="0"/>
              </a:rPr>
              <a:t>過程或方法</a:t>
            </a:r>
          </a:p>
        </p:txBody>
      </p:sp>
      <p:sp>
        <p:nvSpPr>
          <p:cNvPr id="63" name="Rectangle 1">
            <a:extLst>
              <a:ext uri="{FF2B5EF4-FFF2-40B4-BE49-F238E27FC236}">
                <a16:creationId xmlns:a16="http://schemas.microsoft.com/office/drawing/2014/main" id="{BFEC0999-2F3E-4CCD-B8A8-4087DE57D1E3}"/>
              </a:ext>
            </a:extLst>
          </p:cNvPr>
          <p:cNvSpPr>
            <a:spLocks noChangeArrowheads="1"/>
          </p:cNvSpPr>
          <p:nvPr/>
        </p:nvSpPr>
        <p:spPr bwMode="auto">
          <a:xfrm>
            <a:off x="222940" y="3200655"/>
            <a:ext cx="29798067" cy="69619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indent="179292" algn="just">
              <a:lnSpc>
                <a:spcPct val="150000"/>
              </a:lnSpc>
              <a:defRPr/>
            </a:pPr>
            <a:r>
              <a:rPr lang="zh-TW" altLang="en-US" sz="6000" b="1" dirty="0" smtClean="0">
                <a:latin typeface="標楷體" panose="03000509000000000000" pitchFamily="65" charset="-120"/>
                <a:ea typeface="標楷體" panose="03000509000000000000" pitchFamily="65" charset="-120"/>
                <a:cs typeface="Arial" panose="020B0604020202020204" pitchFamily="34" charset="0"/>
              </a:rPr>
              <a:t>簡介</a:t>
            </a:r>
            <a:r>
              <a:rPr lang="zh-TW" altLang="en-US" sz="3960" b="1" dirty="0" smtClean="0">
                <a:latin typeface="標楷體" panose="03000509000000000000" pitchFamily="65" charset="-120"/>
                <a:ea typeface="標楷體" panose="03000509000000000000" pitchFamily="65" charset="-120"/>
                <a:cs typeface="Arial" panose="020B0604020202020204" pitchFamily="34" charset="0"/>
              </a:rPr>
              <a:t>：</a:t>
            </a:r>
            <a:r>
              <a:rPr lang="zh-TW" altLang="en-US" sz="3960" dirty="0">
                <a:latin typeface="標楷體" panose="03000509000000000000" pitchFamily="65" charset="-120"/>
                <a:ea typeface="標楷體" panose="03000509000000000000" pitchFamily="65" charset="-120"/>
                <a:cs typeface="Arial" panose="020B0604020202020204" pitchFamily="34" charset="0"/>
              </a:rPr>
              <a:t>石墨烯異相結構材料應用為電子和光電設備候選材料的必要條件是異相之間具有低接觸電阻，雖然已有一些文獻涉及石墨烯</a:t>
            </a:r>
            <a:r>
              <a:rPr lang="en-US" altLang="zh-TW" sz="3960" dirty="0">
                <a:latin typeface="標楷體" panose="03000509000000000000" pitchFamily="65" charset="-120"/>
                <a:ea typeface="標楷體" panose="03000509000000000000" pitchFamily="65" charset="-120"/>
                <a:cs typeface="Arial" panose="020B0604020202020204" pitchFamily="34" charset="0"/>
              </a:rPr>
              <a:t>-</a:t>
            </a:r>
            <a:r>
              <a:rPr lang="zh-TW" altLang="en-US" sz="3960" dirty="0">
                <a:latin typeface="標楷體" panose="03000509000000000000" pitchFamily="65" charset="-120"/>
                <a:ea typeface="標楷體" panose="03000509000000000000" pitchFamily="65" charset="-120"/>
                <a:cs typeface="Arial" panose="020B0604020202020204" pitchFamily="34" charset="0"/>
              </a:rPr>
              <a:t>金屬材料，但是仍沒有石墨烯</a:t>
            </a:r>
            <a:r>
              <a:rPr lang="en-US" altLang="zh-TW" sz="3960" dirty="0">
                <a:latin typeface="標楷體" panose="03000509000000000000" pitchFamily="65" charset="-120"/>
                <a:ea typeface="標楷體" panose="03000509000000000000" pitchFamily="65" charset="-120"/>
                <a:cs typeface="Arial" panose="020B0604020202020204" pitchFamily="34" charset="0"/>
              </a:rPr>
              <a:t>-</a:t>
            </a:r>
            <a:r>
              <a:rPr lang="zh-TW" altLang="en-US" sz="3960" dirty="0">
                <a:latin typeface="標楷體" panose="03000509000000000000" pitchFamily="65" charset="-120"/>
                <a:ea typeface="標楷體" panose="03000509000000000000" pitchFamily="65" charset="-120"/>
                <a:cs typeface="Arial" panose="020B0604020202020204" pitchFamily="34" charset="0"/>
              </a:rPr>
              <a:t>銀異相材料被開發出來。我們在學校進行薄層銅銀雙金屬的實驗，發現複合的金屬材料</a:t>
            </a:r>
            <a:r>
              <a:rPr lang="en-US" altLang="zh-TW" sz="3960" dirty="0">
                <a:latin typeface="標楷體" panose="03000509000000000000" pitchFamily="65" charset="-120"/>
                <a:ea typeface="標楷體" panose="03000509000000000000" pitchFamily="65" charset="-120"/>
                <a:cs typeface="Arial" panose="020B0604020202020204" pitchFamily="34" charset="0"/>
              </a:rPr>
              <a:t>(</a:t>
            </a:r>
            <a:r>
              <a:rPr lang="zh-TW" altLang="en-US" sz="3960" dirty="0">
                <a:latin typeface="標楷體" panose="03000509000000000000" pitchFamily="65" charset="-120"/>
                <a:ea typeface="標楷體" panose="03000509000000000000" pitchFamily="65" charset="-120"/>
                <a:cs typeface="Arial" panose="020B0604020202020204" pitchFamily="34" charset="0"/>
              </a:rPr>
              <a:t>銅銀共接</a:t>
            </a:r>
            <a:r>
              <a:rPr lang="en-US" altLang="zh-TW" sz="3960" dirty="0">
                <a:latin typeface="標楷體" panose="03000509000000000000" pitchFamily="65" charset="-120"/>
                <a:ea typeface="標楷體" panose="03000509000000000000" pitchFamily="65" charset="-120"/>
                <a:cs typeface="Arial" panose="020B0604020202020204" pitchFamily="34" charset="0"/>
              </a:rPr>
              <a:t>)</a:t>
            </a:r>
            <a:r>
              <a:rPr lang="zh-TW" altLang="en-US" sz="3960" dirty="0">
                <a:latin typeface="標楷體" panose="03000509000000000000" pitchFamily="65" charset="-120"/>
                <a:ea typeface="標楷體" panose="03000509000000000000" pitchFamily="65" charset="-120"/>
                <a:cs typeface="Arial" panose="020B0604020202020204" pitchFamily="34" charset="0"/>
              </a:rPr>
              <a:t>具有優異催化還原反應的能力，因此進行專題研究，希望開發出具有綠能價值的石墨烯</a:t>
            </a:r>
            <a:r>
              <a:rPr lang="en-US" altLang="zh-TW" sz="3960" dirty="0">
                <a:latin typeface="標楷體" panose="03000509000000000000" pitchFamily="65" charset="-120"/>
                <a:ea typeface="標楷體" panose="03000509000000000000" pitchFamily="65" charset="-120"/>
                <a:cs typeface="Arial" panose="020B0604020202020204" pitchFamily="34" charset="0"/>
              </a:rPr>
              <a:t>-</a:t>
            </a:r>
            <a:r>
              <a:rPr lang="zh-TW" altLang="en-US" sz="3960" dirty="0">
                <a:latin typeface="標楷體" panose="03000509000000000000" pitchFamily="65" charset="-120"/>
                <a:ea typeface="標楷體" panose="03000509000000000000" pitchFamily="65" charset="-120"/>
                <a:cs typeface="Arial" panose="020B0604020202020204" pitchFamily="34" charset="0"/>
              </a:rPr>
              <a:t>銀異相結構，</a:t>
            </a:r>
            <a:r>
              <a:rPr lang="zh-TW" altLang="en-US" sz="3960" dirty="0" smtClean="0">
                <a:latin typeface="標楷體" panose="03000509000000000000" pitchFamily="65" charset="-120"/>
                <a:ea typeface="標楷體" panose="03000509000000000000" pitchFamily="65" charset="-120"/>
                <a:cs typeface="Arial" panose="020B0604020202020204" pitchFamily="34" charset="0"/>
              </a:rPr>
              <a:t>應用於以催化水</a:t>
            </a:r>
            <a:r>
              <a:rPr lang="zh-TW" altLang="en-US" sz="3960" dirty="0">
                <a:latin typeface="標楷體" panose="03000509000000000000" pitchFamily="65" charset="-120"/>
                <a:ea typeface="標楷體" panose="03000509000000000000" pitchFamily="65" charset="-120"/>
                <a:cs typeface="Arial" panose="020B0604020202020204" pitchFamily="34" charset="0"/>
              </a:rPr>
              <a:t>還原出</a:t>
            </a:r>
            <a:r>
              <a:rPr lang="zh-TW" altLang="en-US" sz="3960" dirty="0" smtClean="0">
                <a:latin typeface="標楷體" panose="03000509000000000000" pitchFamily="65" charset="-120"/>
                <a:ea typeface="標楷體" panose="03000509000000000000" pitchFamily="65" charset="-120"/>
                <a:cs typeface="Arial" panose="020B0604020202020204" pitchFamily="34" charset="0"/>
              </a:rPr>
              <a:t>氫氣。另一方面</a:t>
            </a:r>
            <a:r>
              <a:rPr lang="zh-TW" altLang="en-US" sz="3960" dirty="0">
                <a:latin typeface="標楷體" panose="03000509000000000000" pitchFamily="65" charset="-120"/>
                <a:ea typeface="標楷體" panose="03000509000000000000" pitchFamily="65" charset="-120"/>
                <a:cs typeface="Arial" panose="020B0604020202020204" pitchFamily="34" charset="0"/>
              </a:rPr>
              <a:t>，銀奈米線和石墨烯均為導電電極，當兩者組合時，可獲得優化的導電性能，並可代替昂貴而易碎的銦錫氧化物。因此，</a:t>
            </a:r>
            <a:r>
              <a:rPr lang="zh-TW" altLang="en-US" sz="3960" dirty="0" smtClean="0">
                <a:latin typeface="標楷體" panose="03000509000000000000" pitchFamily="65" charset="-120"/>
                <a:ea typeface="標楷體" panose="03000509000000000000" pitchFamily="65" charset="-120"/>
                <a:cs typeface="Arial" panose="020B0604020202020204" pitchFamily="34" charset="0"/>
              </a:rPr>
              <a:t>我們採用銅銀共接技術及化學</a:t>
            </a:r>
            <a:r>
              <a:rPr lang="zh-TW" altLang="en-US" sz="3960" dirty="0">
                <a:latin typeface="標楷體" panose="03000509000000000000" pitchFamily="65" charset="-120"/>
                <a:ea typeface="標楷體" panose="03000509000000000000" pitchFamily="65" charset="-120"/>
                <a:cs typeface="Arial" panose="020B0604020202020204" pitchFamily="34" charset="0"/>
              </a:rPr>
              <a:t>氣相沉積</a:t>
            </a:r>
            <a:r>
              <a:rPr lang="zh-TW" altLang="en-US" sz="3960" dirty="0" smtClean="0">
                <a:latin typeface="標楷體" panose="03000509000000000000" pitchFamily="65" charset="-120"/>
                <a:ea typeface="標楷體" panose="03000509000000000000" pitchFamily="65" charset="-120"/>
                <a:cs typeface="Arial" panose="020B0604020202020204" pitchFamily="34" charset="0"/>
              </a:rPr>
              <a:t>技術，以簡易製程成功得到石墨烯</a:t>
            </a:r>
            <a:r>
              <a:rPr lang="en-US" altLang="zh-TW" sz="3960" dirty="0" smtClean="0">
                <a:latin typeface="標楷體" panose="03000509000000000000" pitchFamily="65" charset="-120"/>
                <a:ea typeface="標楷體" panose="03000509000000000000" pitchFamily="65" charset="-120"/>
                <a:cs typeface="Arial" panose="020B0604020202020204" pitchFamily="34" charset="0"/>
              </a:rPr>
              <a:t>-</a:t>
            </a:r>
            <a:r>
              <a:rPr lang="zh-TW" altLang="en-US" sz="3960" dirty="0" smtClean="0">
                <a:latin typeface="標楷體" panose="03000509000000000000" pitchFamily="65" charset="-120"/>
                <a:ea typeface="標楷體" panose="03000509000000000000" pitchFamily="65" charset="-120"/>
                <a:cs typeface="Arial" panose="020B0604020202020204" pitchFamily="34" charset="0"/>
              </a:rPr>
              <a:t>銀異相材料，進一步探討對於</a:t>
            </a:r>
            <a:r>
              <a:rPr lang="zh-TW" altLang="en-US" sz="3960" dirty="0">
                <a:latin typeface="標楷體" panose="03000509000000000000" pitchFamily="65" charset="-120"/>
                <a:ea typeface="標楷體" panose="03000509000000000000" pitchFamily="65" charset="-120"/>
                <a:cs typeface="Arial" panose="020B0604020202020204" pitchFamily="34" charset="0"/>
              </a:rPr>
              <a:t>石墨烯導電性質的影響</a:t>
            </a:r>
            <a:r>
              <a:rPr lang="zh-TW" altLang="en-US" sz="3960" dirty="0" smtClean="0">
                <a:latin typeface="標楷體" panose="03000509000000000000" pitchFamily="65" charset="-120"/>
                <a:ea typeface="標楷體" panose="03000509000000000000" pitchFamily="65" charset="-120"/>
                <a:cs typeface="Arial" panose="020B0604020202020204" pitchFamily="34" charset="0"/>
              </a:rPr>
              <a:t>，增加</a:t>
            </a:r>
            <a:r>
              <a:rPr lang="zh-TW" altLang="en-US" sz="3960" dirty="0">
                <a:latin typeface="標楷體" panose="03000509000000000000" pitchFamily="65" charset="-120"/>
                <a:ea typeface="標楷體" panose="03000509000000000000" pitchFamily="65" charset="-120"/>
                <a:cs typeface="Arial" panose="020B0604020202020204" pitchFamily="34" charset="0"/>
              </a:rPr>
              <a:t>石墨烯的抗氧化性及增加石墨烯導電度可調</a:t>
            </a:r>
            <a:r>
              <a:rPr lang="zh-TW" altLang="en-US" sz="3960" dirty="0" smtClean="0">
                <a:latin typeface="標楷體" panose="03000509000000000000" pitchFamily="65" charset="-120"/>
                <a:ea typeface="標楷體" panose="03000509000000000000" pitchFamily="65" charset="-120"/>
                <a:cs typeface="Arial" panose="020B0604020202020204" pitchFamily="34" charset="0"/>
              </a:rPr>
              <a:t>變性。除此之外</a:t>
            </a:r>
            <a:r>
              <a:rPr lang="zh-TW" altLang="en-US" sz="3960" dirty="0">
                <a:latin typeface="標楷體" panose="03000509000000000000" pitchFamily="65" charset="-120"/>
                <a:ea typeface="標楷體" panose="03000509000000000000" pitchFamily="65" charset="-120"/>
                <a:cs typeface="Arial" panose="020B0604020202020204" pitchFamily="34" charset="0"/>
              </a:rPr>
              <a:t>，石墨烯成為雙金屬的保護機制，使雙金屬不會因多次使用而被氧化，</a:t>
            </a:r>
            <a:r>
              <a:rPr lang="zh-TW" altLang="en-US" sz="3960" dirty="0" smtClean="0">
                <a:latin typeface="標楷體" panose="03000509000000000000" pitchFamily="65" charset="-120"/>
                <a:ea typeface="標楷體" panose="03000509000000000000" pitchFamily="65" charset="-120"/>
                <a:cs typeface="Arial" panose="020B0604020202020204" pitchFamily="34" charset="0"/>
              </a:rPr>
              <a:t>使</a:t>
            </a:r>
            <a:r>
              <a:rPr lang="zh-TW" altLang="en-US" sz="3960" dirty="0">
                <a:latin typeface="標楷體" panose="03000509000000000000" pitchFamily="65" charset="-120"/>
                <a:ea typeface="標楷體" panose="03000509000000000000" pitchFamily="65" charset="-120"/>
                <a:cs typeface="Arial" panose="020B0604020202020204" pitchFamily="34" charset="0"/>
              </a:rPr>
              <a:t>石墨烯能更廣泛的</a:t>
            </a:r>
            <a:r>
              <a:rPr lang="zh-TW" altLang="en-US" sz="3960" dirty="0" smtClean="0">
                <a:latin typeface="標楷體" panose="03000509000000000000" pitchFamily="65" charset="-120"/>
                <a:ea typeface="標楷體" panose="03000509000000000000" pitchFamily="65" charset="-120"/>
                <a:cs typeface="Arial" panose="020B0604020202020204" pitchFamily="34" charset="0"/>
              </a:rPr>
              <a:t>應用，性能上更</a:t>
            </a:r>
            <a:r>
              <a:rPr lang="zh-TW" altLang="en-US" sz="3960" dirty="0">
                <a:latin typeface="標楷體" panose="03000509000000000000" pitchFamily="65" charset="-120"/>
                <a:ea typeface="標楷體" panose="03000509000000000000" pitchFamily="65" charset="-120"/>
                <a:cs typeface="Arial" panose="020B0604020202020204" pitchFamily="34" charset="0"/>
              </a:rPr>
              <a:t>具經濟</a:t>
            </a:r>
            <a:r>
              <a:rPr lang="zh-TW" altLang="en-US" sz="3960" dirty="0" smtClean="0">
                <a:latin typeface="標楷體" panose="03000509000000000000" pitchFamily="65" charset="-120"/>
                <a:ea typeface="標楷體" panose="03000509000000000000" pitchFamily="65" charset="-120"/>
                <a:cs typeface="Arial" panose="020B0604020202020204" pitchFamily="34" charset="0"/>
              </a:rPr>
              <a:t>價值</a:t>
            </a:r>
            <a:r>
              <a:rPr lang="zh-TW" altLang="en-US" sz="3960" dirty="0">
                <a:latin typeface="標楷體" panose="03000509000000000000" pitchFamily="65" charset="-120"/>
                <a:ea typeface="標楷體" panose="03000509000000000000" pitchFamily="65" charset="-120"/>
                <a:cs typeface="Arial" panose="020B0604020202020204" pitchFamily="34" charset="0"/>
              </a:rPr>
              <a:t>，對於綠能開發具有很高的應用價值。</a:t>
            </a:r>
          </a:p>
        </p:txBody>
      </p:sp>
      <p:sp>
        <p:nvSpPr>
          <p:cNvPr id="79" name="文字方塊 78">
            <a:extLst>
              <a:ext uri="{FF2B5EF4-FFF2-40B4-BE49-F238E27FC236}">
                <a16:creationId xmlns:a16="http://schemas.microsoft.com/office/drawing/2014/main" id="{96A4C3E0-6AC8-425F-AFAE-940AE5EF100B}"/>
              </a:ext>
            </a:extLst>
          </p:cNvPr>
          <p:cNvSpPr txBox="1"/>
          <p:nvPr/>
        </p:nvSpPr>
        <p:spPr>
          <a:xfrm>
            <a:off x="86849" y="18393208"/>
            <a:ext cx="1856582" cy="1015663"/>
          </a:xfrm>
          <a:prstGeom prst="rect">
            <a:avLst/>
          </a:prstGeom>
          <a:gradFill flip="none" rotWithShape="1">
            <a:gsLst>
              <a:gs pos="0">
                <a:srgbClr val="1D9EFF">
                  <a:shade val="30000"/>
                  <a:satMod val="115000"/>
                </a:srgbClr>
              </a:gs>
              <a:gs pos="50000">
                <a:srgbClr val="1D9EFF">
                  <a:shade val="67500"/>
                  <a:satMod val="115000"/>
                </a:srgbClr>
              </a:gs>
              <a:gs pos="100000">
                <a:srgbClr val="1D9EFF">
                  <a:shade val="100000"/>
                  <a:satMod val="115000"/>
                </a:srgbClr>
              </a:gs>
            </a:gsLst>
            <a:lin ang="2700000" scaled="1"/>
            <a:tileRect/>
          </a:gradFill>
        </p:spPr>
        <p:txBody>
          <a:bodyPr wrap="square" rtlCol="0">
            <a:spAutoFit/>
          </a:bodyPr>
          <a:lstStyle/>
          <a:p>
            <a:pPr algn="ctr"/>
            <a:r>
              <a:rPr lang="zh-TW" altLang="en-US" sz="6000" b="1" dirty="0" smtClean="0">
                <a:solidFill>
                  <a:schemeClr val="bg1"/>
                </a:solidFill>
                <a:latin typeface="微軟正黑體 Light" panose="020B0304030504040204" pitchFamily="34" charset="-120"/>
                <a:ea typeface="微軟正黑體 Light" panose="020B0304030504040204" pitchFamily="34" charset="-120"/>
                <a:cs typeface="Arial" panose="020B0604020202020204" pitchFamily="34" charset="0"/>
              </a:rPr>
              <a:t>結論</a:t>
            </a:r>
            <a:endParaRPr lang="zh-TW" altLang="en-US" sz="6000" b="1" dirty="0">
              <a:solidFill>
                <a:schemeClr val="bg1"/>
              </a:solidFill>
              <a:latin typeface="微軟正黑體 Light" panose="020B0304030504040204" pitchFamily="34" charset="-120"/>
              <a:ea typeface="微軟正黑體 Light" panose="020B0304030504040204" pitchFamily="34" charset="-120"/>
              <a:cs typeface="Arial" panose="020B0604020202020204" pitchFamily="34" charset="0"/>
            </a:endParaRPr>
          </a:p>
        </p:txBody>
      </p:sp>
      <p:sp>
        <p:nvSpPr>
          <p:cNvPr id="8" name="文字方塊 7"/>
          <p:cNvSpPr txBox="1"/>
          <p:nvPr/>
        </p:nvSpPr>
        <p:spPr>
          <a:xfrm>
            <a:off x="255125" y="11232147"/>
            <a:ext cx="17972551" cy="2225225"/>
          </a:xfrm>
          <a:prstGeom prst="rect">
            <a:avLst/>
          </a:prstGeom>
          <a:noFill/>
        </p:spPr>
        <p:txBody>
          <a:bodyPr wrap="square" rtlCol="0">
            <a:spAutoFit/>
          </a:bodyPr>
          <a:lstStyle/>
          <a:p>
            <a:pPr lvl="0"/>
            <a:r>
              <a:rPr lang="zh-TW" altLang="en-US" sz="3960" dirty="0">
                <a:latin typeface="標楷體" panose="03000509000000000000" pitchFamily="65" charset="-120"/>
                <a:ea typeface="標楷體" panose="03000509000000000000" pitchFamily="65" charset="-120"/>
                <a:cs typeface="Arial" panose="020B0604020202020204" pitchFamily="34" charset="0"/>
              </a:rPr>
              <a:t>一</a:t>
            </a:r>
            <a:r>
              <a:rPr lang="zh-TW" altLang="en-US" sz="3960" dirty="0" smtClean="0">
                <a:latin typeface="標楷體" panose="03000509000000000000" pitchFamily="65" charset="-120"/>
                <a:ea typeface="標楷體" panose="03000509000000000000" pitchFamily="65" charset="-120"/>
                <a:cs typeface="Arial" panose="020B0604020202020204" pitchFamily="34" charset="0"/>
              </a:rPr>
              <a:t>、</a:t>
            </a:r>
            <a:r>
              <a:rPr lang="zh-TW" altLang="zh-TW" sz="3960" dirty="0" smtClean="0">
                <a:latin typeface="標楷體" panose="03000509000000000000" pitchFamily="65" charset="-120"/>
                <a:ea typeface="標楷體" panose="03000509000000000000" pitchFamily="65" charset="-120"/>
                <a:cs typeface="Arial" panose="020B0604020202020204" pitchFamily="34" charset="0"/>
              </a:rPr>
              <a:t>探討</a:t>
            </a:r>
            <a:r>
              <a:rPr lang="zh-TW" altLang="zh-TW" sz="3960" dirty="0">
                <a:latin typeface="標楷體" panose="03000509000000000000" pitchFamily="65" charset="-120"/>
                <a:ea typeface="標楷體" panose="03000509000000000000" pitchFamily="65" charset="-120"/>
                <a:cs typeface="Arial" panose="020B0604020202020204" pitchFamily="34" charset="0"/>
              </a:rPr>
              <a:t>銅銀雙</a:t>
            </a:r>
            <a:r>
              <a:rPr lang="zh-TW" altLang="zh-TW" sz="3960" dirty="0" smtClean="0">
                <a:latin typeface="標楷體" panose="03000509000000000000" pitchFamily="65" charset="-120"/>
                <a:ea typeface="標楷體" panose="03000509000000000000" pitchFamily="65" charset="-120"/>
                <a:cs typeface="Arial" panose="020B0604020202020204" pitchFamily="34" charset="0"/>
              </a:rPr>
              <a:t>金屬</a:t>
            </a:r>
            <a:r>
              <a:rPr lang="zh-TW" altLang="en-US" sz="3960" dirty="0" smtClean="0">
                <a:latin typeface="標楷體" panose="03000509000000000000" pitchFamily="65" charset="-120"/>
                <a:ea typeface="標楷體" panose="03000509000000000000" pitchFamily="65" charset="-120"/>
                <a:cs typeface="Arial" panose="020B0604020202020204" pitchFamily="34" charset="0"/>
              </a:rPr>
              <a:t>催化</a:t>
            </a:r>
            <a:r>
              <a:rPr lang="zh-TW" altLang="zh-TW" sz="3960" dirty="0" smtClean="0">
                <a:latin typeface="標楷體" panose="03000509000000000000" pitchFamily="65" charset="-120"/>
                <a:ea typeface="標楷體" panose="03000509000000000000" pitchFamily="65" charset="-120"/>
                <a:cs typeface="Arial" panose="020B0604020202020204" pitchFamily="34" charset="0"/>
              </a:rPr>
              <a:t>石墨烯</a:t>
            </a:r>
            <a:r>
              <a:rPr lang="en-US" altLang="zh-TW" sz="3960" dirty="0" smtClean="0">
                <a:latin typeface="標楷體" panose="03000509000000000000" pitchFamily="65" charset="-120"/>
                <a:ea typeface="標楷體" panose="03000509000000000000" pitchFamily="65" charset="-120"/>
                <a:cs typeface="Arial" panose="020B0604020202020204" pitchFamily="34" charset="0"/>
              </a:rPr>
              <a:t>-</a:t>
            </a:r>
            <a:r>
              <a:rPr lang="zh-TW" altLang="en-US" sz="3960" dirty="0" smtClean="0">
                <a:latin typeface="標楷體" panose="03000509000000000000" pitchFamily="65" charset="-120"/>
                <a:ea typeface="標楷體" panose="03000509000000000000" pitchFamily="65" charset="-120"/>
                <a:cs typeface="Arial" panose="020B0604020202020204" pitchFamily="34" charset="0"/>
              </a:rPr>
              <a:t>銀製程</a:t>
            </a:r>
            <a:r>
              <a:rPr lang="zh-TW" altLang="zh-TW" sz="3960" dirty="0" smtClean="0">
                <a:latin typeface="標楷體" panose="03000509000000000000" pitchFamily="65" charset="-120"/>
                <a:ea typeface="標楷體" panose="03000509000000000000" pitchFamily="65" charset="-120"/>
                <a:cs typeface="Arial" panose="020B0604020202020204" pitchFamily="34" charset="0"/>
              </a:rPr>
              <a:t>的</a:t>
            </a:r>
            <a:r>
              <a:rPr lang="zh-TW" altLang="en-US" sz="3960" dirty="0" smtClean="0">
                <a:latin typeface="標楷體" panose="03000509000000000000" pitchFamily="65" charset="-120"/>
                <a:ea typeface="標楷體" panose="03000509000000000000" pitchFamily="65" charset="-120"/>
                <a:cs typeface="Arial" panose="020B0604020202020204" pitchFamily="34" charset="0"/>
              </a:rPr>
              <a:t>效應，</a:t>
            </a:r>
            <a:r>
              <a:rPr lang="zh-TW" altLang="en-US" sz="3960" dirty="0">
                <a:latin typeface="標楷體" panose="03000509000000000000" pitchFamily="65" charset="-120"/>
                <a:ea typeface="標楷體" panose="03000509000000000000" pitchFamily="65" charset="-120"/>
                <a:cs typeface="Arial" panose="020B0604020202020204" pitchFamily="34" charset="0"/>
              </a:rPr>
              <a:t>創新石墨烯</a:t>
            </a:r>
            <a:r>
              <a:rPr lang="en-US" altLang="zh-TW" sz="3960" dirty="0">
                <a:latin typeface="標楷體" panose="03000509000000000000" pitchFamily="65" charset="-120"/>
                <a:ea typeface="標楷體" panose="03000509000000000000" pitchFamily="65" charset="-120"/>
                <a:cs typeface="Arial" panose="020B0604020202020204" pitchFamily="34" charset="0"/>
              </a:rPr>
              <a:t>-</a:t>
            </a:r>
            <a:r>
              <a:rPr lang="zh-TW" altLang="en-US" sz="3960" dirty="0">
                <a:latin typeface="標楷體" panose="03000509000000000000" pitchFamily="65" charset="-120"/>
                <a:ea typeface="標楷體" panose="03000509000000000000" pitchFamily="65" charset="-120"/>
                <a:cs typeface="Arial" panose="020B0604020202020204" pitchFamily="34" charset="0"/>
              </a:rPr>
              <a:t>銀異相結構</a:t>
            </a:r>
            <a:r>
              <a:rPr lang="zh-TW" altLang="en-US" sz="3960" dirty="0" smtClean="0">
                <a:latin typeface="標楷體" panose="03000509000000000000" pitchFamily="65" charset="-120"/>
                <a:ea typeface="標楷體" panose="03000509000000000000" pitchFamily="65" charset="-120"/>
                <a:cs typeface="Arial" panose="020B0604020202020204" pitchFamily="34" charset="0"/>
              </a:rPr>
              <a:t>製程</a:t>
            </a:r>
            <a:r>
              <a:rPr lang="zh-TW" altLang="zh-TW" sz="3960" dirty="0" smtClean="0">
                <a:latin typeface="標楷體" panose="03000509000000000000" pitchFamily="65" charset="-120"/>
                <a:ea typeface="標楷體" panose="03000509000000000000" pitchFamily="65" charset="-120"/>
                <a:cs typeface="Arial" panose="020B0604020202020204" pitchFamily="34" charset="0"/>
              </a:rPr>
              <a:t>。</a:t>
            </a:r>
            <a:endParaRPr lang="en-US" altLang="zh-TW" sz="3960" dirty="0" smtClean="0">
              <a:latin typeface="標楷體" panose="03000509000000000000" pitchFamily="65" charset="-120"/>
              <a:ea typeface="標楷體" panose="03000509000000000000" pitchFamily="65" charset="-120"/>
              <a:cs typeface="Arial" panose="020B0604020202020204" pitchFamily="34" charset="0"/>
            </a:endParaRPr>
          </a:p>
          <a:p>
            <a:pPr>
              <a:lnSpc>
                <a:spcPct val="150000"/>
              </a:lnSpc>
            </a:pPr>
            <a:r>
              <a:rPr lang="zh-TW" altLang="en-US" sz="3960" dirty="0" smtClean="0">
                <a:latin typeface="標楷體" panose="03000509000000000000" pitchFamily="65" charset="-120"/>
                <a:ea typeface="標楷體" panose="03000509000000000000" pitchFamily="65" charset="-120"/>
                <a:cs typeface="Arial" panose="020B0604020202020204" pitchFamily="34" charset="0"/>
              </a:rPr>
              <a:t>二、</a:t>
            </a:r>
            <a:r>
              <a:rPr lang="zh-TW" altLang="zh-TW" sz="3960" dirty="0">
                <a:latin typeface="標楷體" panose="03000509000000000000" pitchFamily="65" charset="-120"/>
                <a:ea typeface="標楷體" panose="03000509000000000000" pitchFamily="65" charset="-120"/>
                <a:cs typeface="Arial" panose="020B0604020202020204" pitchFamily="34" charset="0"/>
              </a:rPr>
              <a:t>量</a:t>
            </a:r>
            <a:r>
              <a:rPr lang="zh-TW" altLang="zh-TW" sz="3960" dirty="0" smtClean="0">
                <a:latin typeface="標楷體" panose="03000509000000000000" pitchFamily="65" charset="-120"/>
                <a:ea typeface="標楷體" panose="03000509000000000000" pitchFamily="65" charset="-120"/>
                <a:cs typeface="Arial" panose="020B0604020202020204" pitchFamily="34" charset="0"/>
              </a:rPr>
              <a:t>測</a:t>
            </a:r>
            <a:r>
              <a:rPr lang="zh-TW" altLang="en-US" sz="3960" dirty="0">
                <a:latin typeface="標楷體" panose="03000509000000000000" pitchFamily="65" charset="-120"/>
                <a:ea typeface="標楷體" panose="03000509000000000000" pitchFamily="65" charset="-120"/>
                <a:cs typeface="Arial" panose="020B0604020202020204" pitchFamily="34" charset="0"/>
              </a:rPr>
              <a:t>石墨烯</a:t>
            </a:r>
            <a:r>
              <a:rPr lang="en-US" altLang="zh-TW" sz="3960" dirty="0">
                <a:latin typeface="標楷體" panose="03000509000000000000" pitchFamily="65" charset="-120"/>
                <a:ea typeface="標楷體" panose="03000509000000000000" pitchFamily="65" charset="-120"/>
                <a:cs typeface="Arial" panose="020B0604020202020204" pitchFamily="34" charset="0"/>
              </a:rPr>
              <a:t>-</a:t>
            </a:r>
            <a:r>
              <a:rPr lang="zh-TW" altLang="en-US" sz="3960" dirty="0">
                <a:latin typeface="標楷體" panose="03000509000000000000" pitchFamily="65" charset="-120"/>
                <a:ea typeface="標楷體" panose="03000509000000000000" pitchFamily="65" charset="-120"/>
                <a:cs typeface="Arial" panose="020B0604020202020204" pitchFamily="34" charset="0"/>
              </a:rPr>
              <a:t>銀</a:t>
            </a:r>
            <a:r>
              <a:rPr lang="zh-TW" altLang="zh-TW" sz="3960" dirty="0" smtClean="0">
                <a:latin typeface="標楷體" panose="03000509000000000000" pitchFamily="65" charset="-120"/>
                <a:ea typeface="標楷體" panose="03000509000000000000" pitchFamily="65" charset="-120"/>
                <a:cs typeface="Arial" panose="020B0604020202020204" pitchFamily="34" charset="0"/>
              </a:rPr>
              <a:t>與</a:t>
            </a:r>
            <a:r>
              <a:rPr lang="zh-TW" altLang="zh-TW" sz="3960" dirty="0">
                <a:latin typeface="標楷體" panose="03000509000000000000" pitchFamily="65" charset="-120"/>
                <a:ea typeface="標楷體" panose="03000509000000000000" pitchFamily="65" charset="-120"/>
                <a:cs typeface="Arial" panose="020B0604020202020204" pitchFamily="34" charset="0"/>
              </a:rPr>
              <a:t>原始石墨烯之導電性的差異</a:t>
            </a:r>
            <a:r>
              <a:rPr lang="zh-TW" altLang="zh-TW" sz="3960" dirty="0" smtClean="0">
                <a:latin typeface="標楷體" panose="03000509000000000000" pitchFamily="65" charset="-120"/>
                <a:ea typeface="標楷體" panose="03000509000000000000" pitchFamily="65" charset="-120"/>
                <a:cs typeface="Arial" panose="020B0604020202020204" pitchFamily="34" charset="0"/>
              </a:rPr>
              <a:t>。</a:t>
            </a:r>
            <a:endParaRPr lang="en-US" altLang="zh-TW" sz="3960" dirty="0" smtClean="0">
              <a:latin typeface="標楷體" panose="03000509000000000000" pitchFamily="65" charset="-120"/>
              <a:ea typeface="標楷體" panose="03000509000000000000" pitchFamily="65" charset="-120"/>
              <a:cs typeface="Arial" panose="020B0604020202020204" pitchFamily="34" charset="0"/>
            </a:endParaRPr>
          </a:p>
          <a:p>
            <a:r>
              <a:rPr lang="zh-TW" altLang="en-US" sz="3960" dirty="0">
                <a:latin typeface="標楷體" panose="03000509000000000000" pitchFamily="65" charset="-120"/>
                <a:ea typeface="標楷體" panose="03000509000000000000" pitchFamily="65" charset="-120"/>
                <a:cs typeface="Arial" panose="020B0604020202020204" pitchFamily="34" charset="0"/>
              </a:rPr>
              <a:t>三</a:t>
            </a:r>
            <a:r>
              <a:rPr lang="zh-TW" altLang="en-US" sz="3960" dirty="0" smtClean="0">
                <a:latin typeface="標楷體" panose="03000509000000000000" pitchFamily="65" charset="-120"/>
                <a:ea typeface="標楷體" panose="03000509000000000000" pitchFamily="65" charset="-120"/>
                <a:cs typeface="Arial" panose="020B0604020202020204" pitchFamily="34" charset="0"/>
              </a:rPr>
              <a:t>、研究</a:t>
            </a:r>
            <a:r>
              <a:rPr lang="zh-TW" altLang="en-US" sz="3960" dirty="0">
                <a:latin typeface="標楷體" panose="03000509000000000000" pitchFamily="65" charset="-120"/>
                <a:ea typeface="標楷體" panose="03000509000000000000" pitchFamily="65" charset="-120"/>
                <a:cs typeface="Arial" panose="020B0604020202020204" pitchFamily="34" charset="0"/>
              </a:rPr>
              <a:t>石墨烯</a:t>
            </a:r>
            <a:r>
              <a:rPr lang="en-US" altLang="zh-TW" sz="3960" dirty="0">
                <a:latin typeface="標楷體" panose="03000509000000000000" pitchFamily="65" charset="-120"/>
                <a:ea typeface="標楷體" panose="03000509000000000000" pitchFamily="65" charset="-120"/>
                <a:cs typeface="Arial" panose="020B0604020202020204" pitchFamily="34" charset="0"/>
              </a:rPr>
              <a:t>-</a:t>
            </a:r>
            <a:r>
              <a:rPr lang="zh-TW" altLang="en-US" sz="3960" dirty="0">
                <a:latin typeface="標楷體" panose="03000509000000000000" pitchFamily="65" charset="-120"/>
                <a:ea typeface="標楷體" panose="03000509000000000000" pitchFamily="65" charset="-120"/>
                <a:cs typeface="Arial" panose="020B0604020202020204" pitchFamily="34" charset="0"/>
              </a:rPr>
              <a:t>銀有效催化以水產氫氣之還原反應。</a:t>
            </a:r>
          </a:p>
        </p:txBody>
      </p:sp>
      <p:sp>
        <p:nvSpPr>
          <p:cNvPr id="134" name="文字方塊 133">
            <a:extLst>
              <a:ext uri="{FF2B5EF4-FFF2-40B4-BE49-F238E27FC236}">
                <a16:creationId xmlns:a16="http://schemas.microsoft.com/office/drawing/2014/main" id="{96A4C3E0-6AC8-425F-AFAE-940AE5EF100B}"/>
              </a:ext>
            </a:extLst>
          </p:cNvPr>
          <p:cNvSpPr txBox="1"/>
          <p:nvPr/>
        </p:nvSpPr>
        <p:spPr>
          <a:xfrm>
            <a:off x="86849" y="40732936"/>
            <a:ext cx="3606984" cy="1015663"/>
          </a:xfrm>
          <a:prstGeom prst="rect">
            <a:avLst/>
          </a:prstGeom>
          <a:gradFill flip="none" rotWithShape="1">
            <a:gsLst>
              <a:gs pos="0">
                <a:srgbClr val="1D9EFF">
                  <a:shade val="30000"/>
                  <a:satMod val="115000"/>
                </a:srgbClr>
              </a:gs>
              <a:gs pos="50000">
                <a:srgbClr val="1D9EFF">
                  <a:shade val="67500"/>
                  <a:satMod val="115000"/>
                </a:srgbClr>
              </a:gs>
              <a:gs pos="100000">
                <a:srgbClr val="1D9EFF">
                  <a:shade val="100000"/>
                  <a:satMod val="115000"/>
                </a:srgbClr>
              </a:gs>
            </a:gsLst>
            <a:lin ang="2700000" scaled="1"/>
            <a:tileRect/>
          </a:gradFill>
        </p:spPr>
        <p:txBody>
          <a:bodyPr wrap="square" rtlCol="0">
            <a:spAutoFit/>
          </a:bodyPr>
          <a:lstStyle/>
          <a:p>
            <a:pPr algn="ctr"/>
            <a:r>
              <a:rPr lang="zh-TW" altLang="en-US" sz="6000" b="1" dirty="0" smtClean="0">
                <a:solidFill>
                  <a:schemeClr val="bg1"/>
                </a:solidFill>
                <a:latin typeface="微軟正黑體 Light" panose="020B0304030504040204" pitchFamily="34" charset="-120"/>
                <a:ea typeface="微軟正黑體 Light" panose="020B0304030504040204" pitchFamily="34" charset="-120"/>
                <a:cs typeface="Arial" panose="020B0604020202020204" pitchFamily="34" charset="0"/>
              </a:rPr>
              <a:t>參考資</a:t>
            </a:r>
            <a:r>
              <a:rPr lang="zh-TW" altLang="en-US" sz="6000" b="1" dirty="0">
                <a:solidFill>
                  <a:schemeClr val="bg1"/>
                </a:solidFill>
                <a:latin typeface="微軟正黑體 Light" panose="020B0304030504040204" pitchFamily="34" charset="-120"/>
                <a:ea typeface="微軟正黑體 Light" panose="020B0304030504040204" pitchFamily="34" charset="-120"/>
                <a:cs typeface="Arial" panose="020B0604020202020204" pitchFamily="34" charset="0"/>
              </a:rPr>
              <a:t>料</a:t>
            </a:r>
          </a:p>
        </p:txBody>
      </p:sp>
      <p:pic>
        <p:nvPicPr>
          <p:cNvPr id="3" name="圖片 2"/>
          <p:cNvPicPr>
            <a:picLocks noChangeAspect="1"/>
          </p:cNvPicPr>
          <p:nvPr/>
        </p:nvPicPr>
        <p:blipFill>
          <a:blip r:embed="rId11"/>
          <a:stretch>
            <a:fillRect/>
          </a:stretch>
        </p:blipFill>
        <p:spPr>
          <a:xfrm>
            <a:off x="18105359" y="9219344"/>
            <a:ext cx="11771308" cy="8588609"/>
          </a:xfrm>
          <a:prstGeom prst="rect">
            <a:avLst/>
          </a:prstGeom>
        </p:spPr>
      </p:pic>
      <p:pic>
        <p:nvPicPr>
          <p:cNvPr id="10" name="圖片 9"/>
          <p:cNvPicPr>
            <a:picLocks noChangeAspect="1"/>
          </p:cNvPicPr>
          <p:nvPr/>
        </p:nvPicPr>
        <p:blipFill rotWithShape="1">
          <a:blip r:embed="rId12"/>
          <a:srcRect l="25452" t="22597" r="39225" b="15754"/>
          <a:stretch/>
        </p:blipFill>
        <p:spPr>
          <a:xfrm>
            <a:off x="8486232" y="18895075"/>
            <a:ext cx="7873073" cy="7697932"/>
          </a:xfrm>
          <a:prstGeom prst="rect">
            <a:avLst/>
          </a:prstGeom>
        </p:spPr>
      </p:pic>
      <p:pic>
        <p:nvPicPr>
          <p:cNvPr id="19" name="圖片 18"/>
          <p:cNvPicPr>
            <a:picLocks noChangeAspect="1"/>
          </p:cNvPicPr>
          <p:nvPr/>
        </p:nvPicPr>
        <p:blipFill rotWithShape="1">
          <a:blip r:embed="rId13"/>
          <a:srcRect r="79276"/>
          <a:stretch/>
        </p:blipFill>
        <p:spPr>
          <a:xfrm>
            <a:off x="17558389" y="17790165"/>
            <a:ext cx="3076166" cy="4016656"/>
          </a:xfrm>
          <a:prstGeom prst="rect">
            <a:avLst/>
          </a:prstGeom>
        </p:spPr>
      </p:pic>
      <p:pic>
        <p:nvPicPr>
          <p:cNvPr id="23" name="圖片 22"/>
          <p:cNvPicPr>
            <a:picLocks noChangeAspect="1"/>
          </p:cNvPicPr>
          <p:nvPr/>
        </p:nvPicPr>
        <p:blipFill rotWithShape="1">
          <a:blip r:embed="rId14"/>
          <a:srcRect l="35129" t="26612" r="22774" b="16901"/>
          <a:stretch/>
        </p:blipFill>
        <p:spPr>
          <a:xfrm>
            <a:off x="303390" y="33617212"/>
            <a:ext cx="9504508" cy="6921115"/>
          </a:xfrm>
          <a:prstGeom prst="rect">
            <a:avLst/>
          </a:prstGeom>
        </p:spPr>
      </p:pic>
      <p:pic>
        <p:nvPicPr>
          <p:cNvPr id="24" name="圖片 23"/>
          <p:cNvPicPr>
            <a:picLocks noChangeAspect="1"/>
          </p:cNvPicPr>
          <p:nvPr/>
        </p:nvPicPr>
        <p:blipFill>
          <a:blip r:embed="rId15"/>
          <a:stretch>
            <a:fillRect/>
          </a:stretch>
        </p:blipFill>
        <p:spPr>
          <a:xfrm>
            <a:off x="9638277" y="27587859"/>
            <a:ext cx="11752176" cy="4739492"/>
          </a:xfrm>
          <a:prstGeom prst="rect">
            <a:avLst/>
          </a:prstGeom>
        </p:spPr>
      </p:pic>
      <p:pic>
        <p:nvPicPr>
          <p:cNvPr id="37" name="圖片 36"/>
          <p:cNvPicPr>
            <a:picLocks noChangeAspect="1"/>
          </p:cNvPicPr>
          <p:nvPr/>
        </p:nvPicPr>
        <p:blipFill rotWithShape="1">
          <a:blip r:embed="rId16"/>
          <a:srcRect l="33679" t="33780" r="12289" b="16328"/>
          <a:stretch/>
        </p:blipFill>
        <p:spPr>
          <a:xfrm>
            <a:off x="9963454" y="33587302"/>
            <a:ext cx="12178210" cy="6325400"/>
          </a:xfrm>
          <a:prstGeom prst="rect">
            <a:avLst/>
          </a:prstGeom>
        </p:spPr>
      </p:pic>
      <p:pic>
        <p:nvPicPr>
          <p:cNvPr id="76" name="圖片 75"/>
          <p:cNvPicPr>
            <a:picLocks noChangeAspect="1"/>
          </p:cNvPicPr>
          <p:nvPr/>
        </p:nvPicPr>
        <p:blipFill rotWithShape="1">
          <a:blip r:embed="rId13"/>
          <a:srcRect l="25812" r="52024"/>
          <a:stretch/>
        </p:blipFill>
        <p:spPr>
          <a:xfrm>
            <a:off x="20576105" y="17760670"/>
            <a:ext cx="3289830" cy="4016656"/>
          </a:xfrm>
          <a:prstGeom prst="rect">
            <a:avLst/>
          </a:prstGeom>
        </p:spPr>
      </p:pic>
      <p:pic>
        <p:nvPicPr>
          <p:cNvPr id="77" name="圖片 76"/>
          <p:cNvPicPr>
            <a:picLocks noChangeAspect="1"/>
          </p:cNvPicPr>
          <p:nvPr/>
        </p:nvPicPr>
        <p:blipFill rotWithShape="1">
          <a:blip r:embed="rId13"/>
          <a:srcRect l="52552" r="26049"/>
          <a:stretch/>
        </p:blipFill>
        <p:spPr>
          <a:xfrm>
            <a:off x="23813378" y="17759122"/>
            <a:ext cx="3176389" cy="4016659"/>
          </a:xfrm>
          <a:prstGeom prst="rect">
            <a:avLst/>
          </a:prstGeom>
        </p:spPr>
      </p:pic>
      <p:pic>
        <p:nvPicPr>
          <p:cNvPr id="78" name="圖片 77"/>
          <p:cNvPicPr>
            <a:picLocks noChangeAspect="1"/>
          </p:cNvPicPr>
          <p:nvPr/>
        </p:nvPicPr>
        <p:blipFill rotWithShape="1">
          <a:blip r:embed="rId13"/>
          <a:srcRect l="78882"/>
          <a:stretch/>
        </p:blipFill>
        <p:spPr>
          <a:xfrm>
            <a:off x="26978008" y="17790465"/>
            <a:ext cx="3134636" cy="4016658"/>
          </a:xfrm>
          <a:prstGeom prst="rect">
            <a:avLst/>
          </a:prstGeom>
        </p:spPr>
      </p:pic>
      <p:sp>
        <p:nvSpPr>
          <p:cNvPr id="43" name="文字方塊 42"/>
          <p:cNvSpPr txBox="1"/>
          <p:nvPr/>
        </p:nvSpPr>
        <p:spPr>
          <a:xfrm>
            <a:off x="13753568" y="32326237"/>
            <a:ext cx="8074045" cy="553998"/>
          </a:xfrm>
          <a:prstGeom prst="rect">
            <a:avLst/>
          </a:prstGeom>
          <a:noFill/>
        </p:spPr>
        <p:txBody>
          <a:bodyPr wrap="square" rtlCol="0">
            <a:spAutoFit/>
          </a:bodyPr>
          <a:lstStyle/>
          <a:p>
            <a:r>
              <a:rPr lang="zh-TW" altLang="en-US" sz="3000" dirty="0">
                <a:latin typeface="標楷體" panose="03000509000000000000" pitchFamily="65" charset="-120"/>
                <a:ea typeface="標楷體" panose="03000509000000000000" pitchFamily="65" charset="-120"/>
                <a:cs typeface="Arial" panose="020B0604020202020204" pitchFamily="34" charset="0"/>
              </a:rPr>
              <a:t>原始石墨烯與銀摻雜石墨烯之功函數的比較</a:t>
            </a:r>
          </a:p>
        </p:txBody>
      </p:sp>
      <p:sp>
        <p:nvSpPr>
          <p:cNvPr id="44" name="文字方塊 43"/>
          <p:cNvSpPr txBox="1"/>
          <p:nvPr/>
        </p:nvSpPr>
        <p:spPr>
          <a:xfrm>
            <a:off x="22141664" y="34245753"/>
            <a:ext cx="7587517" cy="6247864"/>
          </a:xfrm>
          <a:prstGeom prst="rect">
            <a:avLst/>
          </a:prstGeom>
          <a:noFill/>
        </p:spPr>
        <p:txBody>
          <a:bodyPr wrap="square" rtlCol="0">
            <a:spAutoFit/>
          </a:bodyPr>
          <a:lstStyle/>
          <a:p>
            <a:pPr marL="812800" indent="-812800" algn="just"/>
            <a:r>
              <a:rPr lang="zh-TW" altLang="en-US" sz="4000" dirty="0">
                <a:latin typeface="標楷體" panose="03000509000000000000" pitchFamily="65" charset="-120"/>
                <a:ea typeface="標楷體" panose="03000509000000000000" pitchFamily="65" charset="-120"/>
              </a:rPr>
              <a:t>一</a:t>
            </a:r>
            <a:r>
              <a:rPr lang="en-US" altLang="zh-TW" sz="4000" dirty="0">
                <a:latin typeface="標楷體" panose="03000509000000000000" pitchFamily="65" charset="-120"/>
                <a:ea typeface="標楷體" panose="03000509000000000000" pitchFamily="65" charset="-120"/>
              </a:rPr>
              <a:t>.	</a:t>
            </a:r>
            <a:r>
              <a:rPr lang="zh-TW" altLang="en-US" sz="4000" dirty="0" smtClean="0">
                <a:solidFill>
                  <a:schemeClr val="accent5">
                    <a:lumMod val="75000"/>
                  </a:schemeClr>
                </a:solidFill>
                <a:latin typeface="標楷體" panose="03000509000000000000" pitchFamily="65" charset="-120"/>
                <a:ea typeface="標楷體" panose="03000509000000000000" pitchFamily="65" charset="-120"/>
              </a:rPr>
              <a:t>創新石墨烯</a:t>
            </a:r>
            <a:r>
              <a:rPr lang="en-US" altLang="zh-TW" sz="4000" dirty="0" smtClean="0">
                <a:solidFill>
                  <a:schemeClr val="accent5">
                    <a:lumMod val="75000"/>
                  </a:schemeClr>
                </a:solidFill>
                <a:latin typeface="標楷體" panose="03000509000000000000" pitchFamily="65" charset="-120"/>
                <a:ea typeface="標楷體" panose="03000509000000000000" pitchFamily="65" charset="-120"/>
              </a:rPr>
              <a:t>-</a:t>
            </a:r>
            <a:r>
              <a:rPr lang="zh-TW" altLang="en-US" sz="4000" dirty="0" smtClean="0">
                <a:solidFill>
                  <a:schemeClr val="accent5">
                    <a:lumMod val="75000"/>
                  </a:schemeClr>
                </a:solidFill>
                <a:latin typeface="標楷體" panose="03000509000000000000" pitchFamily="65" charset="-120"/>
                <a:ea typeface="標楷體" panose="03000509000000000000" pitchFamily="65" charset="-120"/>
              </a:rPr>
              <a:t>銀異相結構製程，採用銅</a:t>
            </a:r>
            <a:r>
              <a:rPr lang="zh-TW" altLang="en-US" sz="4000" dirty="0">
                <a:solidFill>
                  <a:schemeClr val="accent5">
                    <a:lumMod val="75000"/>
                  </a:schemeClr>
                </a:solidFill>
                <a:latin typeface="標楷體" panose="03000509000000000000" pitchFamily="65" charset="-120"/>
                <a:ea typeface="標楷體" panose="03000509000000000000" pitchFamily="65" charset="-120"/>
              </a:rPr>
              <a:t>銀共</a:t>
            </a:r>
            <a:r>
              <a:rPr lang="zh-TW" altLang="en-US" sz="4000" dirty="0" smtClean="0">
                <a:solidFill>
                  <a:schemeClr val="accent5">
                    <a:lumMod val="75000"/>
                  </a:schemeClr>
                </a:solidFill>
                <a:latin typeface="標楷體" panose="03000509000000000000" pitchFamily="65" charset="-120"/>
                <a:ea typeface="標楷體" panose="03000509000000000000" pitchFamily="65" charset="-120"/>
              </a:rPr>
              <a:t>接技術，成功生產導電性優於石墨烯的材料。</a:t>
            </a:r>
            <a:endParaRPr lang="zh-TW" altLang="en-US" sz="4000" dirty="0">
              <a:solidFill>
                <a:schemeClr val="accent5">
                  <a:lumMod val="75000"/>
                </a:schemeClr>
              </a:solidFill>
              <a:latin typeface="標楷體" panose="03000509000000000000" pitchFamily="65" charset="-120"/>
              <a:ea typeface="標楷體" panose="03000509000000000000" pitchFamily="65" charset="-120"/>
            </a:endParaRPr>
          </a:p>
          <a:p>
            <a:pPr marL="812800" indent="-812800" algn="just"/>
            <a:r>
              <a:rPr lang="zh-TW" altLang="en-US" sz="4000" dirty="0">
                <a:solidFill>
                  <a:schemeClr val="accent5">
                    <a:lumMod val="75000"/>
                  </a:schemeClr>
                </a:solidFill>
                <a:latin typeface="標楷體" panose="03000509000000000000" pitchFamily="65" charset="-120"/>
                <a:ea typeface="標楷體" panose="03000509000000000000" pitchFamily="65" charset="-120"/>
              </a:rPr>
              <a:t>二</a:t>
            </a:r>
            <a:r>
              <a:rPr lang="en-US" altLang="zh-TW" sz="4000" dirty="0">
                <a:solidFill>
                  <a:schemeClr val="accent5">
                    <a:lumMod val="75000"/>
                  </a:schemeClr>
                </a:solidFill>
                <a:latin typeface="標楷體" panose="03000509000000000000" pitchFamily="65" charset="-120"/>
                <a:ea typeface="標楷體" panose="03000509000000000000" pitchFamily="65" charset="-120"/>
              </a:rPr>
              <a:t>.	</a:t>
            </a:r>
            <a:r>
              <a:rPr lang="zh-TW" altLang="en-US" sz="4000" dirty="0">
                <a:solidFill>
                  <a:schemeClr val="accent5">
                    <a:lumMod val="75000"/>
                  </a:schemeClr>
                </a:solidFill>
                <a:latin typeface="標楷體" panose="03000509000000000000" pitchFamily="65" charset="-120"/>
                <a:ea typeface="標楷體" panose="03000509000000000000" pitchFamily="65" charset="-120"/>
              </a:rPr>
              <a:t>石墨烯</a:t>
            </a:r>
            <a:r>
              <a:rPr lang="en-US" altLang="zh-TW" sz="4000" dirty="0">
                <a:solidFill>
                  <a:schemeClr val="accent5">
                    <a:lumMod val="75000"/>
                  </a:schemeClr>
                </a:solidFill>
                <a:latin typeface="標楷體" panose="03000509000000000000" pitchFamily="65" charset="-120"/>
                <a:ea typeface="標楷體" panose="03000509000000000000" pitchFamily="65" charset="-120"/>
              </a:rPr>
              <a:t>-</a:t>
            </a:r>
            <a:r>
              <a:rPr lang="zh-TW" altLang="en-US" sz="4000" dirty="0" smtClean="0">
                <a:solidFill>
                  <a:schemeClr val="accent5">
                    <a:lumMod val="75000"/>
                  </a:schemeClr>
                </a:solidFill>
                <a:latin typeface="標楷體" panose="03000509000000000000" pitchFamily="65" charset="-120"/>
                <a:ea typeface="標楷體" panose="03000509000000000000" pitchFamily="65" charset="-120"/>
              </a:rPr>
              <a:t>銀催化還原反應的能力最佳，優於銅銀共接與銅銀合金。</a:t>
            </a:r>
            <a:endParaRPr lang="zh-TW" altLang="en-US" sz="4000" dirty="0">
              <a:solidFill>
                <a:schemeClr val="accent5">
                  <a:lumMod val="75000"/>
                </a:schemeClr>
              </a:solidFill>
              <a:latin typeface="標楷體" panose="03000509000000000000" pitchFamily="65" charset="-120"/>
              <a:ea typeface="標楷體" panose="03000509000000000000" pitchFamily="65" charset="-120"/>
            </a:endParaRPr>
          </a:p>
          <a:p>
            <a:pPr marL="812800" indent="-812800" algn="just"/>
            <a:r>
              <a:rPr lang="zh-TW" altLang="en-US" sz="4000" dirty="0">
                <a:solidFill>
                  <a:schemeClr val="accent5">
                    <a:lumMod val="75000"/>
                  </a:schemeClr>
                </a:solidFill>
                <a:latin typeface="標楷體" panose="03000509000000000000" pitchFamily="65" charset="-120"/>
                <a:ea typeface="標楷體" panose="03000509000000000000" pitchFamily="65" charset="-120"/>
              </a:rPr>
              <a:t>三</a:t>
            </a:r>
            <a:r>
              <a:rPr lang="en-US" altLang="zh-TW" sz="4000" dirty="0">
                <a:solidFill>
                  <a:schemeClr val="accent5">
                    <a:lumMod val="75000"/>
                  </a:schemeClr>
                </a:solidFill>
                <a:latin typeface="標楷體" panose="03000509000000000000" pitchFamily="65" charset="-120"/>
                <a:ea typeface="標楷體" panose="03000509000000000000" pitchFamily="65" charset="-120"/>
              </a:rPr>
              <a:t>.	</a:t>
            </a:r>
            <a:r>
              <a:rPr lang="zh-TW" altLang="en-US" sz="4000" dirty="0">
                <a:solidFill>
                  <a:schemeClr val="accent5">
                    <a:lumMod val="75000"/>
                  </a:schemeClr>
                </a:solidFill>
                <a:latin typeface="標楷體" panose="03000509000000000000" pitchFamily="65" charset="-120"/>
                <a:ea typeface="標楷體" panose="03000509000000000000" pitchFamily="65" charset="-120"/>
              </a:rPr>
              <a:t>石墨烯</a:t>
            </a:r>
            <a:r>
              <a:rPr lang="en-US" altLang="zh-TW" sz="4000" dirty="0">
                <a:solidFill>
                  <a:schemeClr val="accent5">
                    <a:lumMod val="75000"/>
                  </a:schemeClr>
                </a:solidFill>
                <a:latin typeface="標楷體" panose="03000509000000000000" pitchFamily="65" charset="-120"/>
                <a:ea typeface="標楷體" panose="03000509000000000000" pitchFamily="65" charset="-120"/>
              </a:rPr>
              <a:t>-</a:t>
            </a:r>
            <a:r>
              <a:rPr lang="zh-TW" altLang="en-US" sz="4000" dirty="0" smtClean="0">
                <a:solidFill>
                  <a:schemeClr val="accent5">
                    <a:lumMod val="75000"/>
                  </a:schemeClr>
                </a:solidFill>
                <a:latin typeface="標楷體" panose="03000509000000000000" pitchFamily="65" charset="-120"/>
                <a:ea typeface="標楷體" panose="03000509000000000000" pitchFamily="65" charset="-120"/>
              </a:rPr>
              <a:t>銀異相結構有效催化以水產氫氣之還原反應，對於綠能開發具有很高的應用價值。</a:t>
            </a:r>
            <a:endParaRPr lang="zh-TW" altLang="en-US" sz="4000" dirty="0">
              <a:solidFill>
                <a:schemeClr val="accent5">
                  <a:lumMod val="75000"/>
                </a:schemeClr>
              </a:solidFill>
              <a:latin typeface="標楷體" panose="03000509000000000000" pitchFamily="65" charset="-120"/>
              <a:ea typeface="標楷體" panose="03000509000000000000" pitchFamily="65" charset="-120"/>
            </a:endParaRPr>
          </a:p>
        </p:txBody>
      </p:sp>
      <p:sp>
        <p:nvSpPr>
          <p:cNvPr id="46" name="文字方塊 45"/>
          <p:cNvSpPr txBox="1"/>
          <p:nvPr/>
        </p:nvSpPr>
        <p:spPr>
          <a:xfrm>
            <a:off x="3693834" y="40759090"/>
            <a:ext cx="12665471" cy="2215991"/>
          </a:xfrm>
          <a:prstGeom prst="rect">
            <a:avLst/>
          </a:prstGeom>
          <a:noFill/>
        </p:spPr>
        <p:txBody>
          <a:bodyPr wrap="square" rtlCol="0">
            <a:spAutoFit/>
          </a:bodyPr>
          <a:lstStyle/>
          <a:p>
            <a:pPr algn="just"/>
            <a:r>
              <a:rPr lang="en-US" altLang="zh-TW" sz="2000" b="1" dirty="0" smtClean="0">
                <a:latin typeface="Times New Roman" pitchFamily="18" charset="0"/>
                <a:cs typeface="Times New Roman" pitchFamily="18" charset="0"/>
              </a:rPr>
              <a:t>G. </a:t>
            </a:r>
            <a:r>
              <a:rPr lang="en-US" altLang="zh-TW" sz="2000" b="1" dirty="0" err="1" smtClean="0">
                <a:latin typeface="Times New Roman" pitchFamily="18" charset="0"/>
                <a:cs typeface="Times New Roman" pitchFamily="18" charset="0"/>
              </a:rPr>
              <a:t>Algara-Siller</a:t>
            </a:r>
            <a:r>
              <a:rPr lang="en-US" altLang="zh-TW" sz="2000" b="1" dirty="0" smtClean="0">
                <a:latin typeface="Times New Roman" pitchFamily="18" charset="0"/>
                <a:cs typeface="Times New Roman" pitchFamily="18" charset="0"/>
              </a:rPr>
              <a:t>, et. al, (2015). </a:t>
            </a:r>
            <a:r>
              <a:rPr lang="it-IT" altLang="zh-TW" sz="2000" b="1" dirty="0" smtClean="0">
                <a:latin typeface="Times New Roman" pitchFamily="18" charset="0"/>
                <a:cs typeface="Times New Roman" pitchFamily="18" charset="0"/>
              </a:rPr>
              <a:t>Square ice in graphene nanocapillaries. </a:t>
            </a:r>
            <a:r>
              <a:rPr lang="fr-FR" altLang="zh-TW" sz="2000" b="1" dirty="0" smtClean="0">
                <a:latin typeface="Times New Roman" pitchFamily="18" charset="0"/>
                <a:cs typeface="Times New Roman" pitchFamily="18" charset="0"/>
              </a:rPr>
              <a:t>Nature, volume 519, pages 443-445 </a:t>
            </a:r>
          </a:p>
          <a:p>
            <a:pPr algn="just"/>
            <a:r>
              <a:rPr lang="en-US" altLang="zh-TW" sz="2000" b="1" dirty="0" err="1" smtClean="0">
                <a:latin typeface="Times New Roman" pitchFamily="18" charset="0"/>
                <a:cs typeface="Times New Roman" pitchFamily="18" charset="0"/>
              </a:rPr>
              <a:t>Hongyuan</a:t>
            </a:r>
            <a:r>
              <a:rPr lang="en-US" altLang="zh-TW" sz="2000" b="1" dirty="0" smtClean="0">
                <a:latin typeface="Times New Roman" pitchFamily="18" charset="0"/>
                <a:cs typeface="Times New Roman" pitchFamily="18" charset="0"/>
              </a:rPr>
              <a:t> Yuan, et. al, (2015). Engineering Ultra-Low Work Function of Graphene. Nano Letters</a:t>
            </a:r>
          </a:p>
          <a:p>
            <a:pPr algn="just"/>
            <a:r>
              <a:rPr lang="en-US" altLang="zh-TW" sz="2000" b="1" dirty="0" smtClean="0">
                <a:latin typeface="Times New Roman" pitchFamily="18" charset="0"/>
                <a:cs typeface="Times New Roman" pitchFamily="18" charset="0"/>
              </a:rPr>
              <a:t>J. J. Mock,</a:t>
            </a:r>
            <a:r>
              <a:rPr lang="zh-TW" altLang="en-US" sz="2000" b="1" dirty="0" smtClean="0">
                <a:latin typeface="Times New Roman" pitchFamily="18" charset="0"/>
                <a:cs typeface="Times New Roman" pitchFamily="18" charset="0"/>
              </a:rPr>
              <a:t> </a:t>
            </a:r>
            <a:r>
              <a:rPr lang="en-US" altLang="zh-TW" sz="2000" b="1" dirty="0" smtClean="0">
                <a:latin typeface="Times New Roman" pitchFamily="18" charset="0"/>
                <a:cs typeface="Times New Roman" pitchFamily="18" charset="0"/>
              </a:rPr>
              <a:t>et. al, (2002). Shape effects in </a:t>
            </a:r>
            <a:r>
              <a:rPr lang="en-US" altLang="zh-TW" sz="2000" b="1" dirty="0" err="1" smtClean="0">
                <a:latin typeface="Times New Roman" pitchFamily="18" charset="0"/>
                <a:cs typeface="Times New Roman" pitchFamily="18" charset="0"/>
              </a:rPr>
              <a:t>plasmon</a:t>
            </a:r>
            <a:r>
              <a:rPr lang="en-US" altLang="zh-TW" sz="2000" b="1" dirty="0" smtClean="0">
                <a:latin typeface="Times New Roman" pitchFamily="18" charset="0"/>
                <a:cs typeface="Times New Roman" pitchFamily="18" charset="0"/>
              </a:rPr>
              <a:t> resonance of individual colloidal silver nanoparticles. </a:t>
            </a:r>
            <a:r>
              <a:rPr lang="de-DE" altLang="zh-TW" sz="2000" b="1" dirty="0" smtClean="0">
                <a:latin typeface="Times New Roman" pitchFamily="18" charset="0"/>
                <a:cs typeface="Times New Roman" pitchFamily="18" charset="0"/>
              </a:rPr>
              <a:t>J. Chem. Phys.116, 6755 </a:t>
            </a:r>
            <a:endParaRPr lang="en-US" altLang="zh-TW" sz="2000" b="1" dirty="0" smtClean="0">
              <a:latin typeface="Times New Roman" pitchFamily="18" charset="0"/>
              <a:cs typeface="Times New Roman" pitchFamily="18" charset="0"/>
            </a:endParaRPr>
          </a:p>
          <a:p>
            <a:pPr algn="just"/>
            <a:r>
              <a:rPr lang="en-US" altLang="zh-TW" sz="2000" b="1" dirty="0" smtClean="0">
                <a:latin typeface="Times New Roman" pitchFamily="18" charset="0"/>
                <a:cs typeface="Times New Roman" pitchFamily="18" charset="0"/>
              </a:rPr>
              <a:t>M. </a:t>
            </a:r>
            <a:r>
              <a:rPr lang="en-US" altLang="zh-TW" sz="2000" b="1" dirty="0" err="1" smtClean="0">
                <a:latin typeface="Times New Roman" pitchFamily="18" charset="0"/>
                <a:cs typeface="Times New Roman" pitchFamily="18" charset="0"/>
              </a:rPr>
              <a:t>Boutchich</a:t>
            </a:r>
            <a:r>
              <a:rPr lang="en-US" altLang="zh-TW" sz="2000" b="1" dirty="0" smtClean="0">
                <a:latin typeface="Times New Roman" pitchFamily="18" charset="0"/>
                <a:cs typeface="Times New Roman" pitchFamily="18" charset="0"/>
              </a:rPr>
              <a:t>, et. al, (2014). Atmospheric pressure route to epitaxial nitrogen-doped </a:t>
            </a:r>
            <a:r>
              <a:rPr lang="en-US" altLang="zh-TW" sz="2000" b="1" dirty="0" err="1" smtClean="0">
                <a:latin typeface="Times New Roman" pitchFamily="18" charset="0"/>
                <a:cs typeface="Times New Roman" pitchFamily="18" charset="0"/>
              </a:rPr>
              <a:t>trilayer</a:t>
            </a:r>
            <a:r>
              <a:rPr lang="en-US" altLang="zh-TW" sz="2000" b="1" dirty="0" smtClean="0">
                <a:latin typeface="Times New Roman" pitchFamily="18" charset="0"/>
                <a:cs typeface="Times New Roman" pitchFamily="18" charset="0"/>
              </a:rPr>
              <a:t> graphene on </a:t>
            </a:r>
            <a:r>
              <a:rPr lang="en-US" altLang="zh-TW" sz="2000" b="1" dirty="0" err="1" smtClean="0">
                <a:latin typeface="Times New Roman" pitchFamily="18" charset="0"/>
                <a:cs typeface="Times New Roman" pitchFamily="18" charset="0"/>
              </a:rPr>
              <a:t>4H-SiC</a:t>
            </a:r>
            <a:r>
              <a:rPr lang="en-US" altLang="zh-TW" sz="2000" b="1" dirty="0" smtClean="0">
                <a:latin typeface="Times New Roman" pitchFamily="18" charset="0"/>
                <a:cs typeface="Times New Roman" pitchFamily="18" charset="0"/>
              </a:rPr>
              <a:t> (0001) substrate. </a:t>
            </a:r>
            <a:r>
              <a:rPr lang="fr-FR" altLang="zh-TW" sz="2000" b="1" dirty="0" smtClean="0">
                <a:latin typeface="Times New Roman" pitchFamily="18" charset="0"/>
                <a:cs typeface="Times New Roman" pitchFamily="18" charset="0"/>
              </a:rPr>
              <a:t>Appl. Phys. Lett. 105, 233111 </a:t>
            </a:r>
            <a:endParaRPr lang="en-US" altLang="zh-TW" sz="2000" b="1" dirty="0" smtClean="0">
              <a:latin typeface="Times New Roman" pitchFamily="18" charset="0"/>
              <a:cs typeface="Times New Roman" pitchFamily="18" charset="0"/>
            </a:endParaRPr>
          </a:p>
          <a:p>
            <a:endParaRPr lang="zh-TW" altLang="en-US" dirty="0"/>
          </a:p>
        </p:txBody>
      </p:sp>
      <p:sp>
        <p:nvSpPr>
          <p:cNvPr id="47" name="文字方塊 46"/>
          <p:cNvSpPr txBox="1"/>
          <p:nvPr/>
        </p:nvSpPr>
        <p:spPr>
          <a:xfrm>
            <a:off x="16462342" y="40732936"/>
            <a:ext cx="13266839" cy="1938992"/>
          </a:xfrm>
          <a:prstGeom prst="rect">
            <a:avLst/>
          </a:prstGeom>
          <a:noFill/>
        </p:spPr>
        <p:txBody>
          <a:bodyPr wrap="square" rtlCol="0">
            <a:spAutoFit/>
          </a:bodyPr>
          <a:lstStyle/>
          <a:p>
            <a:pPr algn="just"/>
            <a:r>
              <a:rPr lang="en-US" altLang="zh-TW" sz="2000" b="1" dirty="0" err="1">
                <a:latin typeface="Times New Roman" pitchFamily="18" charset="0"/>
                <a:cs typeface="Times New Roman" pitchFamily="18" charset="0"/>
              </a:rPr>
              <a:t>Neng</a:t>
            </a:r>
            <a:r>
              <a:rPr lang="en-US" altLang="zh-TW" sz="2000" b="1" dirty="0">
                <a:latin typeface="Times New Roman" pitchFamily="18" charset="0"/>
                <a:cs typeface="Times New Roman" pitchFamily="18" charset="0"/>
              </a:rPr>
              <a:t> Ye, et. al, (2017).  Silver nanowire–graphene hybrid transparent conductive electrodes for highly efficient inverted organic solar cells. Nanotechnology, Volume 28, Number 30</a:t>
            </a:r>
          </a:p>
          <a:p>
            <a:pPr algn="just"/>
            <a:r>
              <a:rPr lang="en-US" altLang="zh-TW" sz="2000" b="1" dirty="0" err="1">
                <a:latin typeface="Times New Roman" pitchFamily="18" charset="0"/>
                <a:cs typeface="Times New Roman" pitchFamily="18" charset="0"/>
              </a:rPr>
              <a:t>Noémie</a:t>
            </a:r>
            <a:r>
              <a:rPr lang="en-US" altLang="zh-TW" sz="2000" b="1" dirty="0">
                <a:latin typeface="Times New Roman" pitchFamily="18" charset="0"/>
                <a:cs typeface="Times New Roman" pitchFamily="18" charset="0"/>
              </a:rPr>
              <a:t> </a:t>
            </a:r>
            <a:r>
              <a:rPr lang="en-US" altLang="zh-TW" sz="2000" b="1" dirty="0" err="1">
                <a:latin typeface="Times New Roman" pitchFamily="18" charset="0"/>
                <a:cs typeface="Times New Roman" pitchFamily="18" charset="0"/>
              </a:rPr>
              <a:t>Elgrishi</a:t>
            </a:r>
            <a:r>
              <a:rPr lang="en-US" altLang="zh-TW" sz="2000" b="1" dirty="0">
                <a:latin typeface="Times New Roman" pitchFamily="18" charset="0"/>
                <a:cs typeface="Times New Roman" pitchFamily="18" charset="0"/>
              </a:rPr>
              <a:t>, et. al, (2018). A Practical Beginner’s Guide to Cyclic Voltammetry. Journal of Chemical </a:t>
            </a:r>
            <a:r>
              <a:rPr lang="en-US" altLang="zh-TW" sz="2000" b="1" dirty="0" err="1">
                <a:latin typeface="Times New Roman" pitchFamily="18" charset="0"/>
                <a:cs typeface="Times New Roman" pitchFamily="18" charset="0"/>
              </a:rPr>
              <a:t>Education,95,2,197</a:t>
            </a:r>
            <a:r>
              <a:rPr lang="en-US" altLang="zh-TW" sz="2000" b="1" dirty="0">
                <a:latin typeface="Times New Roman" pitchFamily="18" charset="0"/>
                <a:cs typeface="Times New Roman" pitchFamily="18" charset="0"/>
              </a:rPr>
              <a:t>-206</a:t>
            </a:r>
          </a:p>
          <a:p>
            <a:pPr algn="just"/>
            <a:r>
              <a:rPr lang="en-US" altLang="zh-TW" sz="2000" b="1" dirty="0" err="1">
                <a:latin typeface="Times New Roman" pitchFamily="18" charset="0"/>
                <a:cs typeface="Times New Roman" pitchFamily="18" charset="0"/>
              </a:rPr>
              <a:t>Zainab</a:t>
            </a:r>
            <a:r>
              <a:rPr lang="en-US" altLang="zh-TW" sz="2000" b="1" dirty="0">
                <a:latin typeface="Times New Roman" pitchFamily="18" charset="0"/>
                <a:cs typeface="Times New Roman" pitchFamily="18" charset="0"/>
              </a:rPr>
              <a:t> Zafar, et. al, (2013). Evolution of Raman spectra in nitrogen doped graphene. </a:t>
            </a:r>
            <a:r>
              <a:rPr lang="fr-FR" altLang="zh-TW" sz="2000" b="1" dirty="0">
                <a:latin typeface="Times New Roman" pitchFamily="18" charset="0"/>
                <a:cs typeface="Times New Roman" pitchFamily="18" charset="0"/>
              </a:rPr>
              <a:t>Carbon, Volume 61, Pages </a:t>
            </a:r>
            <a:r>
              <a:rPr lang="fr-FR" altLang="zh-TW" sz="2000" b="1" dirty="0" smtClean="0">
                <a:latin typeface="Times New Roman" pitchFamily="18" charset="0"/>
                <a:cs typeface="Times New Roman" pitchFamily="18" charset="0"/>
              </a:rPr>
              <a:t>57-62</a:t>
            </a:r>
          </a:p>
          <a:p>
            <a:pPr algn="just"/>
            <a:r>
              <a:rPr lang="en-US" altLang="zh-TW" sz="2000" b="1" dirty="0">
                <a:latin typeface="Times New Roman" pitchFamily="18" charset="0"/>
                <a:cs typeface="Times New Roman" pitchFamily="18" charset="0"/>
              </a:rPr>
              <a:t>Teresa </a:t>
            </a:r>
            <a:r>
              <a:rPr lang="en-US" altLang="zh-TW" sz="2000" b="1" dirty="0" err="1" smtClean="0">
                <a:latin typeface="Times New Roman" pitchFamily="18" charset="0"/>
                <a:cs typeface="Times New Roman" pitchFamily="18" charset="0"/>
              </a:rPr>
              <a:t>Cusati</a:t>
            </a:r>
            <a:r>
              <a:rPr lang="en-US" altLang="zh-TW" sz="2000" b="1" dirty="0" smtClean="0">
                <a:latin typeface="Times New Roman" pitchFamily="18" charset="0"/>
                <a:cs typeface="Times New Roman" pitchFamily="18" charset="0"/>
              </a:rPr>
              <a:t>, </a:t>
            </a:r>
            <a:r>
              <a:rPr lang="en-US" altLang="zh-TW" sz="2000" b="1" dirty="0">
                <a:latin typeface="Times New Roman" pitchFamily="18" charset="0"/>
                <a:cs typeface="Times New Roman" pitchFamily="18" charset="0"/>
              </a:rPr>
              <a:t>et. al, (</a:t>
            </a:r>
            <a:r>
              <a:rPr lang="en-US" altLang="zh-TW" sz="2000" b="1" dirty="0" smtClean="0">
                <a:latin typeface="Times New Roman" pitchFamily="18" charset="0"/>
                <a:cs typeface="Times New Roman" pitchFamily="18" charset="0"/>
              </a:rPr>
              <a:t>2017). Electrical </a:t>
            </a:r>
            <a:r>
              <a:rPr lang="en-US" altLang="zh-TW" sz="2000" b="1" dirty="0">
                <a:latin typeface="Times New Roman" pitchFamily="18" charset="0"/>
                <a:cs typeface="Times New Roman" pitchFamily="18" charset="0"/>
              </a:rPr>
              <a:t>properties of graphene-metal </a:t>
            </a:r>
            <a:r>
              <a:rPr lang="en-US" altLang="zh-TW" sz="2000" b="1" dirty="0" smtClean="0">
                <a:latin typeface="Times New Roman" pitchFamily="18" charset="0"/>
                <a:cs typeface="Times New Roman" pitchFamily="18" charset="0"/>
              </a:rPr>
              <a:t>contacts.</a:t>
            </a:r>
            <a:r>
              <a:rPr lang="zh-TW" altLang="en-US" sz="2000" b="1" dirty="0" smtClean="0">
                <a:latin typeface="Times New Roman" pitchFamily="18" charset="0"/>
                <a:cs typeface="Times New Roman" pitchFamily="18" charset="0"/>
              </a:rPr>
              <a:t> </a:t>
            </a:r>
            <a:r>
              <a:rPr lang="en-US" altLang="zh-TW" sz="2000" b="1" dirty="0">
                <a:latin typeface="Times New Roman" pitchFamily="18" charset="0"/>
                <a:cs typeface="Times New Roman" pitchFamily="18" charset="0"/>
              </a:rPr>
              <a:t>Scientific Reports volume 7, </a:t>
            </a:r>
            <a:r>
              <a:rPr lang="en-US" altLang="zh-TW" sz="2000" b="1" dirty="0" smtClean="0">
                <a:latin typeface="Times New Roman" pitchFamily="18" charset="0"/>
                <a:cs typeface="Times New Roman" pitchFamily="18" charset="0"/>
              </a:rPr>
              <a:t> 5109</a:t>
            </a:r>
            <a:endParaRPr lang="zh-TW" alt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佈景主題">
  <a:themeElements>
    <a:clrScheme name="Office 佈景主題">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佈景主題">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佈景主題">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740</TotalTime>
  <Words>639</Words>
  <Application>Microsoft Office PowerPoint</Application>
  <PresentationFormat>自訂</PresentationFormat>
  <Paragraphs>23</Paragraphs>
  <Slides>1</Slides>
  <Notes>1</Notes>
  <HiddenSlides>0</HiddenSlides>
  <MMClips>0</MMClips>
  <ScaleCrop>false</ScaleCrop>
  <HeadingPairs>
    <vt:vector size="6" baseType="variant">
      <vt:variant>
        <vt:lpstr>使用字型</vt:lpstr>
      </vt:variant>
      <vt:variant>
        <vt:i4>8</vt:i4>
      </vt:variant>
      <vt:variant>
        <vt:lpstr>佈景主題</vt:lpstr>
      </vt:variant>
      <vt:variant>
        <vt:i4>1</vt:i4>
      </vt:variant>
      <vt:variant>
        <vt:lpstr>投影片標題</vt:lpstr>
      </vt:variant>
      <vt:variant>
        <vt:i4>1</vt:i4>
      </vt:variant>
    </vt:vector>
  </HeadingPairs>
  <TitlesOfParts>
    <vt:vector size="10" baseType="lpstr">
      <vt:lpstr>微軟正黑體</vt:lpstr>
      <vt:lpstr>微軟正黑體 Light</vt:lpstr>
      <vt:lpstr>新細明體</vt:lpstr>
      <vt:lpstr>標楷體</vt:lpstr>
      <vt:lpstr>Arial</vt:lpstr>
      <vt:lpstr>Calibri</vt:lpstr>
      <vt:lpstr>Calibri Light</vt:lpstr>
      <vt:lpstr>Times New Roman</vt:lpstr>
      <vt:lpstr>Office 佈景主題</vt:lpstr>
      <vt:lpstr>PowerPoint 簡報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ding ding</dc:creator>
  <cp:lastModifiedBy>Chi-Feng Pai</cp:lastModifiedBy>
  <cp:revision>65</cp:revision>
  <dcterms:created xsi:type="dcterms:W3CDTF">2020-04-12T07:32:03Z</dcterms:created>
  <dcterms:modified xsi:type="dcterms:W3CDTF">2021-09-02T08:01:40Z</dcterms:modified>
</cp:coreProperties>
</file>